
<file path=[Content_Types].xml><?xml version="1.0" encoding="utf-8"?>
<Types xmlns="http://schemas.openxmlformats.org/package/2006/content-types">
  <Default Extension="fntdata" ContentType="application/x-fontdata"/>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modernComment_1066_2DA55A94.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 id="2147483662" r:id="rId5"/>
  </p:sldMasterIdLst>
  <p:notesMasterIdLst>
    <p:notesMasterId r:id="rId28"/>
  </p:notesMasterIdLst>
  <p:handoutMasterIdLst>
    <p:handoutMasterId r:id="rId29"/>
  </p:handoutMasterIdLst>
  <p:sldIdLst>
    <p:sldId id="4172" r:id="rId6"/>
    <p:sldId id="257" r:id="rId7"/>
    <p:sldId id="4195" r:id="rId8"/>
    <p:sldId id="4216" r:id="rId9"/>
    <p:sldId id="4202" r:id="rId10"/>
    <p:sldId id="4215" r:id="rId11"/>
    <p:sldId id="4214" r:id="rId12"/>
    <p:sldId id="4213" r:id="rId13"/>
    <p:sldId id="4212" r:id="rId14"/>
    <p:sldId id="256" r:id="rId15"/>
    <p:sldId id="268" r:id="rId16"/>
    <p:sldId id="4211" r:id="rId17"/>
    <p:sldId id="4209" r:id="rId18"/>
    <p:sldId id="4204" r:id="rId19"/>
    <p:sldId id="4199" r:id="rId20"/>
    <p:sldId id="4205" r:id="rId21"/>
    <p:sldId id="4201" r:id="rId22"/>
    <p:sldId id="4206" r:id="rId23"/>
    <p:sldId id="4203" r:id="rId24"/>
    <p:sldId id="4208" r:id="rId25"/>
    <p:sldId id="4198" r:id="rId26"/>
    <p:sldId id="4196" r:id="rId27"/>
  </p:sldIdLst>
  <p:sldSz cx="12192000" cy="6858000"/>
  <p:notesSz cx="6858000" cy="9144000"/>
  <p:embeddedFontLst>
    <p:embeddedFont>
      <p:font typeface="Calibri" panose="020F0502020204030204" pitchFamily="34" charset="0"/>
      <p:regular r:id="rId30"/>
      <p:bold r:id="rId31"/>
      <p:italic r:id="rId32"/>
      <p:boldItalic r:id="rId33"/>
    </p:embeddedFont>
    <p:embeddedFont>
      <p:font typeface="Calibri Light" panose="020F0302020204030204" pitchFamily="34" charset="0"/>
      <p:regular r:id="rId34"/>
      <p:italic r:id="rId35"/>
    </p:embeddedFont>
    <p:embeddedFont>
      <p:font typeface="DIN" panose="020B0604020202020204" charset="0"/>
      <p:regular r:id="rId36"/>
      <p:bold r:id="rId37"/>
      <p:italic r:id="rId38"/>
      <p:boldItalic r:id="rId39"/>
    </p:embeddedFont>
    <p:embeddedFont>
      <p:font typeface="Futura PT Bold" panose="020B0902020204020203" pitchFamily="34" charset="0"/>
      <p:bold r:id="rId40"/>
      <p:italic r:id="rId41"/>
      <p:boldItalic r:id="rId42"/>
    </p:embeddedFont>
    <p:embeddedFont>
      <p:font typeface="Futura PT Heavy" panose="020B0802020204020303" pitchFamily="34" charset="0"/>
      <p:regular r:id="rId43"/>
      <p:bold r:id="rId44"/>
      <p:italic r:id="rId45"/>
      <p:boldItalic r:id="rId46"/>
    </p:embeddedFont>
    <p:embeddedFont>
      <p:font typeface="Futura PT Light" panose="020B0402020204020303" pitchFamily="34" charset="0"/>
      <p:regular r:id="rId47"/>
      <p:italic r:id="rId48"/>
    </p:embeddedFont>
    <p:embeddedFont>
      <p:font typeface="Futura PT Medium" panose="020B0602020204020303" pitchFamily="34" charset="0"/>
      <p:regular r:id="rId49"/>
      <p:italic r:id="rId50"/>
    </p:embeddedFont>
    <p:embeddedFont>
      <p:font typeface="Verdana" panose="020B0604030504040204" pitchFamily="34" charset="0"/>
      <p:regular r:id="rId51"/>
      <p:bold r:id="rId52"/>
      <p:italic r:id="rId53"/>
      <p:boldItalic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A9AB067-B57B-A1F9-CC15-9055997BD0F7}" name="Rohith Kuruppath" initials="RK" userId="S::rohith.kuruppath@revature.com::5ae2f7d8-04b5-4605-a940-c44cbcc501f1" providerId="AD"/>
  <p188:author id="{9C8A31D1-0A45-C44D-FBB6-A049C4DAD6F5}" name="Balu Sudhakar" initials="BS" userId="S::balu.sudhakar@revature.com::8b03df81-8c70-43ab-91c9-1a6c54f4dd4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Balu Sudhakar" initials="BS" lastIdx="12" clrIdx="0">
    <p:extLst>
      <p:ext uri="{19B8F6BF-5375-455C-9EA6-DF929625EA0E}">
        <p15:presenceInfo xmlns:p15="http://schemas.microsoft.com/office/powerpoint/2012/main" userId="S::balu.sudhakar@revature.com::8b03df81-8c70-43ab-91c9-1a6c54f4dd40" providerId="AD"/>
      </p:ext>
    </p:extLst>
  </p:cmAuthor>
  <p:cmAuthor id="2" name="Arunkumar M" initials="AM" lastIdx="27" clrIdx="1">
    <p:extLst>
      <p:ext uri="{19B8F6BF-5375-455C-9EA6-DF929625EA0E}">
        <p15:presenceInfo xmlns:p15="http://schemas.microsoft.com/office/powerpoint/2012/main" userId="S::arunkumar.m@revature.com::3a899b09-3dfa-47a8-826d-78d67bd75ce0" providerId="AD"/>
      </p:ext>
    </p:extLst>
  </p:cmAuthor>
  <p:cmAuthor id="3" name="Bill Cummings" initials="BC" lastIdx="1" clrIdx="2">
    <p:extLst>
      <p:ext uri="{19B8F6BF-5375-455C-9EA6-DF929625EA0E}">
        <p15:presenceInfo xmlns:p15="http://schemas.microsoft.com/office/powerpoint/2012/main" userId="S::bill.cummings@revature.com::84d3616b-e52d-4869-b4c5-e9a8265be503" providerId="AD"/>
      </p:ext>
    </p:extLst>
  </p:cmAuthor>
  <p:cmAuthor id="4" name="Rohith Kuruppath" initials="RK" lastIdx="19" clrIdx="3">
    <p:extLst>
      <p:ext uri="{19B8F6BF-5375-455C-9EA6-DF929625EA0E}">
        <p15:presenceInfo xmlns:p15="http://schemas.microsoft.com/office/powerpoint/2012/main" userId="S::rohith.kuruppath@revature.com::5ae2f7d8-04b5-4605-a940-c44cbcc501f1" providerId="AD"/>
      </p:ext>
    </p:extLst>
  </p:cmAuthor>
  <p:cmAuthor id="5" name="Rohith Kuruppath" initials="RK [2]" lastIdx="2" clrIdx="4">
    <p:extLst>
      <p:ext uri="{19B8F6BF-5375-455C-9EA6-DF929625EA0E}">
        <p15:presenceInfo xmlns:p15="http://schemas.microsoft.com/office/powerpoint/2012/main" userId="S::rohith@revature.com::5ae2f7d8-04b5-4605-a940-c44cbcc501f1" providerId="AD"/>
      </p:ext>
    </p:extLst>
  </p:cmAuthor>
  <p:cmAuthor id="6" name="Alexandra Gilroy" initials="AG" lastIdx="2" clrIdx="5">
    <p:extLst>
      <p:ext uri="{19B8F6BF-5375-455C-9EA6-DF929625EA0E}">
        <p15:presenceInfo xmlns:p15="http://schemas.microsoft.com/office/powerpoint/2012/main" userId="S::alexandra.gilroy@revature.com::1feeff44-0d91-4d19-bdbf-32d1dfa6d9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490C"/>
    <a:srgbClr val="F7A57D"/>
    <a:srgbClr val="F26926"/>
    <a:srgbClr val="FBE5D6"/>
    <a:srgbClr val="002060"/>
    <a:srgbClr val="2F556C"/>
    <a:srgbClr val="484C56"/>
    <a:srgbClr val="4A4A4A"/>
    <a:srgbClr val="B9B9BA"/>
    <a:srgbClr val="73A5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A7E3BA-378E-4FED-BD01-D4A17734767B}" v="1" dt="2021-11-02T09:12:54.7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646" autoAdjust="0"/>
    <p:restoredTop sz="94660"/>
  </p:normalViewPr>
  <p:slideViewPr>
    <p:cSldViewPr snapToGrid="0">
      <p:cViewPr varScale="1">
        <p:scale>
          <a:sx n="106" d="100"/>
          <a:sy n="106" d="100"/>
        </p:scale>
        <p:origin x="1188" y="96"/>
      </p:cViewPr>
      <p:guideLst/>
    </p:cSldViewPr>
  </p:slideViewPr>
  <p:notesTextViewPr>
    <p:cViewPr>
      <p:scale>
        <a:sx n="1" d="1"/>
        <a:sy n="1" d="1"/>
      </p:scale>
      <p:origin x="0" y="0"/>
    </p:cViewPr>
  </p:notesTextViewPr>
  <p:sorterViewPr>
    <p:cViewPr varScale="1">
      <p:scale>
        <a:sx n="100" d="100"/>
        <a:sy n="100" d="100"/>
      </p:scale>
      <p:origin x="0" y="-22278"/>
    </p:cViewPr>
  </p:sorterViewPr>
  <p:notesViewPr>
    <p:cSldViewPr snapToGrid="0">
      <p:cViewPr varScale="1">
        <p:scale>
          <a:sx n="80" d="100"/>
          <a:sy n="80" d="100"/>
        </p:scale>
        <p:origin x="3918"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10.fntdata"/><Relationship Id="rId21" Type="http://schemas.openxmlformats.org/officeDocument/2006/relationships/slide" Target="slides/slide16.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font" Target="fonts/font21.fntdata"/><Relationship Id="rId55"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handoutMaster" Target="handoutMasters/handoutMaster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font" Target="fonts/font24.fntdata"/><Relationship Id="rId58" Type="http://schemas.openxmlformats.org/officeDocument/2006/relationships/theme" Target="theme/theme1.xml"/><Relationship Id="rId5" Type="http://schemas.openxmlformats.org/officeDocument/2006/relationships/slideMaster" Target="slideMasters/slideMaster2.xml"/><Relationship Id="rId61" Type="http://schemas.microsoft.com/office/2015/10/relationships/revisionInfo" Target="revisionInfo.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font" Target="fonts/font22.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59"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font" Target="fonts/font12.fntdata"/><Relationship Id="rId54" Type="http://schemas.openxmlformats.org/officeDocument/2006/relationships/font" Target="fonts/font25.fntdata"/><Relationship Id="rId62"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36" Type="http://schemas.openxmlformats.org/officeDocument/2006/relationships/font" Target="fonts/font7.fntdata"/><Relationship Id="rId49" Type="http://schemas.openxmlformats.org/officeDocument/2006/relationships/font" Target="fonts/font20.fntdata"/><Relationship Id="rId57" Type="http://schemas.openxmlformats.org/officeDocument/2006/relationships/viewProps" Target="viewProps.xml"/><Relationship Id="rId10" Type="http://schemas.openxmlformats.org/officeDocument/2006/relationships/slide" Target="slides/slide5.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font" Target="fonts/font23.fntdata"/><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un M kumar" userId="3a899b09-3dfa-47a8-826d-78d67bd75ce0" providerId="ADAL" clId="{DCA7E3BA-378E-4FED-BD01-D4A17734767B}"/>
    <pc:docChg chg="undo custSel modSld">
      <pc:chgData name="Arun M kumar" userId="3a899b09-3dfa-47a8-826d-78d67bd75ce0" providerId="ADAL" clId="{DCA7E3BA-378E-4FED-BD01-D4A17734767B}" dt="2021-11-02T09:12:58.329" v="6" actId="1076"/>
      <pc:docMkLst>
        <pc:docMk/>
      </pc:docMkLst>
      <pc:sldChg chg="modSp mod">
        <pc:chgData name="Arun M kumar" userId="3a899b09-3dfa-47a8-826d-78d67bd75ce0" providerId="ADAL" clId="{DCA7E3BA-378E-4FED-BD01-D4A17734767B}" dt="2021-11-02T09:11:51.458" v="4" actId="167"/>
        <pc:sldMkLst>
          <pc:docMk/>
          <pc:sldMk cId="1502979656" sldId="257"/>
        </pc:sldMkLst>
        <pc:spChg chg="mod">
          <ac:chgData name="Arun M kumar" userId="3a899b09-3dfa-47a8-826d-78d67bd75ce0" providerId="ADAL" clId="{DCA7E3BA-378E-4FED-BD01-D4A17734767B}" dt="2021-11-02T09:11:46.155" v="2" actId="14100"/>
          <ac:spMkLst>
            <pc:docMk/>
            <pc:sldMk cId="1502979656" sldId="257"/>
            <ac:spMk id="2" creationId="{6FCF4784-6884-476F-9230-66DCA4CFB203}"/>
          </ac:spMkLst>
        </pc:spChg>
        <pc:spChg chg="mod ord">
          <ac:chgData name="Arun M kumar" userId="3a899b09-3dfa-47a8-826d-78d67bd75ce0" providerId="ADAL" clId="{DCA7E3BA-378E-4FED-BD01-D4A17734767B}" dt="2021-11-02T09:11:51.458" v="4" actId="167"/>
          <ac:spMkLst>
            <pc:docMk/>
            <pc:sldMk cId="1502979656" sldId="257"/>
            <ac:spMk id="19" creationId="{F86CC378-6497-4455-8058-D035E3B6BF00}"/>
          </ac:spMkLst>
        </pc:spChg>
        <pc:picChg chg="mod">
          <ac:chgData name="Arun M kumar" userId="3a899b09-3dfa-47a8-826d-78d67bd75ce0" providerId="ADAL" clId="{DCA7E3BA-378E-4FED-BD01-D4A17734767B}" dt="2021-11-02T09:11:03.340" v="0" actId="1076"/>
          <ac:picMkLst>
            <pc:docMk/>
            <pc:sldMk cId="1502979656" sldId="257"/>
            <ac:picMk id="3" creationId="{EFF7432C-4D94-D94B-866B-F24D6BA80F50}"/>
          </ac:picMkLst>
        </pc:picChg>
      </pc:sldChg>
      <pc:sldChg chg="delSp modSp mod">
        <pc:chgData name="Arun M kumar" userId="3a899b09-3dfa-47a8-826d-78d67bd75ce0" providerId="ADAL" clId="{DCA7E3BA-378E-4FED-BD01-D4A17734767B}" dt="2021-11-02T09:12:58.329" v="6" actId="1076"/>
        <pc:sldMkLst>
          <pc:docMk/>
          <pc:sldMk cId="1403772875" sldId="4172"/>
        </pc:sldMkLst>
        <pc:spChg chg="mod">
          <ac:chgData name="Arun M kumar" userId="3a899b09-3dfa-47a8-826d-78d67bd75ce0" providerId="ADAL" clId="{DCA7E3BA-378E-4FED-BD01-D4A17734767B}" dt="2021-11-02T09:12:58.329" v="6" actId="1076"/>
          <ac:spMkLst>
            <pc:docMk/>
            <pc:sldMk cId="1403772875" sldId="4172"/>
            <ac:spMk id="2" creationId="{FC8F0B88-02E5-49EF-A924-F672C969582B}"/>
          </ac:spMkLst>
        </pc:spChg>
        <pc:picChg chg="del">
          <ac:chgData name="Arun M kumar" userId="3a899b09-3dfa-47a8-826d-78d67bd75ce0" providerId="ADAL" clId="{DCA7E3BA-378E-4FED-BD01-D4A17734767B}" dt="2021-11-02T09:12:54.797" v="5" actId="478"/>
          <ac:picMkLst>
            <pc:docMk/>
            <pc:sldMk cId="1403772875" sldId="4172"/>
            <ac:picMk id="1026" creationId="{502ADCF9-62A3-4BC8-A752-28E62C28F442}"/>
          </ac:picMkLst>
        </pc:picChg>
      </pc:sldChg>
    </pc:docChg>
  </pc:docChgLst>
  <pc:docChgLst>
    <pc:chgData name="Rohith Kuruppath" userId="5ae2f7d8-04b5-4605-a940-c44cbcc501f1" providerId="ADAL" clId="{19D7EAA4-7A23-4D59-AE74-D0B200F3C157}"/>
    <pc:docChg chg="undo custSel addSld modSld">
      <pc:chgData name="Rohith Kuruppath" userId="5ae2f7d8-04b5-4605-a940-c44cbcc501f1" providerId="ADAL" clId="{19D7EAA4-7A23-4D59-AE74-D0B200F3C157}" dt="2021-10-18T14:08:59.190" v="24" actId="1076"/>
      <pc:docMkLst>
        <pc:docMk/>
      </pc:docMkLst>
      <pc:sldChg chg="modSp add mod">
        <pc:chgData name="Rohith Kuruppath" userId="5ae2f7d8-04b5-4605-a940-c44cbcc501f1" providerId="ADAL" clId="{19D7EAA4-7A23-4D59-AE74-D0B200F3C157}" dt="2021-10-18T14:08:59.190" v="24" actId="1076"/>
        <pc:sldMkLst>
          <pc:docMk/>
          <pc:sldMk cId="1502979656" sldId="257"/>
        </pc:sldMkLst>
        <pc:picChg chg="mod">
          <ac:chgData name="Rohith Kuruppath" userId="5ae2f7d8-04b5-4605-a940-c44cbcc501f1" providerId="ADAL" clId="{19D7EAA4-7A23-4D59-AE74-D0B200F3C157}" dt="2021-10-18T14:08:59.190" v="24" actId="1076"/>
          <ac:picMkLst>
            <pc:docMk/>
            <pc:sldMk cId="1502979656" sldId="257"/>
            <ac:picMk id="3" creationId="{EFF7432C-4D94-D94B-866B-F24D6BA80F50}"/>
          </ac:picMkLst>
        </pc:picChg>
      </pc:sldChg>
      <pc:sldChg chg="modSp mod">
        <pc:chgData name="Rohith Kuruppath" userId="5ae2f7d8-04b5-4605-a940-c44cbcc501f1" providerId="ADAL" clId="{19D7EAA4-7A23-4D59-AE74-D0B200F3C157}" dt="2021-10-18T13:37:26.805" v="19" actId="20577"/>
        <pc:sldMkLst>
          <pc:docMk/>
          <pc:sldMk cId="1403772875" sldId="4172"/>
        </pc:sldMkLst>
        <pc:spChg chg="mod">
          <ac:chgData name="Rohith Kuruppath" userId="5ae2f7d8-04b5-4605-a940-c44cbcc501f1" providerId="ADAL" clId="{19D7EAA4-7A23-4D59-AE74-D0B200F3C157}" dt="2021-10-18T13:37:26.805" v="19" actId="20577"/>
          <ac:spMkLst>
            <pc:docMk/>
            <pc:sldMk cId="1403772875" sldId="4172"/>
            <ac:spMk id="2" creationId="{FC8F0B88-02E5-49EF-A924-F672C969582B}"/>
          </ac:spMkLst>
        </pc:spChg>
      </pc:sldChg>
      <pc:sldChg chg="addSp delSp mod">
        <pc:chgData name="Rohith Kuruppath" userId="5ae2f7d8-04b5-4605-a940-c44cbcc501f1" providerId="ADAL" clId="{19D7EAA4-7A23-4D59-AE74-D0B200F3C157}" dt="2021-10-18T14:08:26.723" v="21" actId="22"/>
        <pc:sldMkLst>
          <pc:docMk/>
          <pc:sldMk cId="3826277279" sldId="4187"/>
        </pc:sldMkLst>
        <pc:spChg chg="add del">
          <ac:chgData name="Rohith Kuruppath" userId="5ae2f7d8-04b5-4605-a940-c44cbcc501f1" providerId="ADAL" clId="{19D7EAA4-7A23-4D59-AE74-D0B200F3C157}" dt="2021-10-18T14:08:26.723" v="21" actId="22"/>
          <ac:spMkLst>
            <pc:docMk/>
            <pc:sldMk cId="3826277279" sldId="4187"/>
            <ac:spMk id="4" creationId="{160D4862-1820-4205-BD42-B4986C4CE4F2}"/>
          </ac:spMkLst>
        </pc:spChg>
      </pc:sldChg>
    </pc:docChg>
  </pc:docChgLst>
  <pc:docChgLst>
    <pc:chgData name="Balu Sudhakar" userId="8b03df81-8c70-43ab-91c9-1a6c54f4dd40" providerId="ADAL" clId="{A24D3BC5-D8EC-2E42-9507-085EC032F009}"/>
    <pc:docChg chg="undo custSel modSld sldOrd">
      <pc:chgData name="Balu Sudhakar" userId="8b03df81-8c70-43ab-91c9-1a6c54f4dd40" providerId="ADAL" clId="{A24D3BC5-D8EC-2E42-9507-085EC032F009}" dt="2021-10-19T20:52:30.206" v="827" actId="1076"/>
      <pc:docMkLst>
        <pc:docMk/>
      </pc:docMkLst>
      <pc:sldChg chg="addSp delSp modSp mod">
        <pc:chgData name="Balu Sudhakar" userId="8b03df81-8c70-43ab-91c9-1a6c54f4dd40" providerId="ADAL" clId="{A24D3BC5-D8EC-2E42-9507-085EC032F009}" dt="2021-10-19T20:52:30.206" v="827" actId="1076"/>
        <pc:sldMkLst>
          <pc:docMk/>
          <pc:sldMk cId="1502979656" sldId="257"/>
        </pc:sldMkLst>
        <pc:spChg chg="mod">
          <ac:chgData name="Balu Sudhakar" userId="8b03df81-8c70-43ab-91c9-1a6c54f4dd40" providerId="ADAL" clId="{A24D3BC5-D8EC-2E42-9507-085EC032F009}" dt="2021-10-19T20:52:30.206" v="827" actId="1076"/>
          <ac:spMkLst>
            <pc:docMk/>
            <pc:sldMk cId="1502979656" sldId="257"/>
            <ac:spMk id="2" creationId="{6FCF4784-6884-476F-9230-66DCA4CFB203}"/>
          </ac:spMkLst>
        </pc:spChg>
        <pc:spChg chg="add mod">
          <ac:chgData name="Balu Sudhakar" userId="8b03df81-8c70-43ab-91c9-1a6c54f4dd40" providerId="ADAL" clId="{A24D3BC5-D8EC-2E42-9507-085EC032F009}" dt="2021-10-19T17:23:12.431" v="717" actId="767"/>
          <ac:spMkLst>
            <pc:docMk/>
            <pc:sldMk cId="1502979656" sldId="257"/>
            <ac:spMk id="4" creationId="{2BD70B43-0012-5F4F-A4DC-3DF9834CB001}"/>
          </ac:spMkLst>
        </pc:spChg>
        <pc:spChg chg="del">
          <ac:chgData name="Balu Sudhakar" userId="8b03df81-8c70-43ab-91c9-1a6c54f4dd40" providerId="ADAL" clId="{A24D3BC5-D8EC-2E42-9507-085EC032F009}" dt="2021-10-18T14:11:32.717" v="37" actId="478"/>
          <ac:spMkLst>
            <pc:docMk/>
            <pc:sldMk cId="1502979656" sldId="257"/>
            <ac:spMk id="4" creationId="{C7C35F17-D022-0948-81C1-CB760F6D06CD}"/>
          </ac:spMkLst>
        </pc:spChg>
        <pc:spChg chg="mod">
          <ac:chgData name="Balu Sudhakar" userId="8b03df81-8c70-43ab-91c9-1a6c54f4dd40" providerId="ADAL" clId="{A24D3BC5-D8EC-2E42-9507-085EC032F009}" dt="2021-10-19T20:00:11.876" v="734" actId="20577"/>
          <ac:spMkLst>
            <pc:docMk/>
            <pc:sldMk cId="1502979656" sldId="257"/>
            <ac:spMk id="9" creationId="{AF2B2419-764F-4AB0-B260-836B7C474DE4}"/>
          </ac:spMkLst>
        </pc:spChg>
        <pc:spChg chg="del">
          <ac:chgData name="Balu Sudhakar" userId="8b03df81-8c70-43ab-91c9-1a6c54f4dd40" providerId="ADAL" clId="{A24D3BC5-D8EC-2E42-9507-085EC032F009}" dt="2021-10-19T17:17:07.468" v="701"/>
          <ac:spMkLst>
            <pc:docMk/>
            <pc:sldMk cId="1502979656" sldId="257"/>
            <ac:spMk id="17" creationId="{4440BA67-287E-42AE-B9BA-501F9E19D014}"/>
          </ac:spMkLst>
        </pc:spChg>
        <pc:picChg chg="mod">
          <ac:chgData name="Balu Sudhakar" userId="8b03df81-8c70-43ab-91c9-1a6c54f4dd40" providerId="ADAL" clId="{A24D3BC5-D8EC-2E42-9507-085EC032F009}" dt="2021-10-19T16:36:53.607" v="696"/>
          <ac:picMkLst>
            <pc:docMk/>
            <pc:sldMk cId="1502979656" sldId="257"/>
            <ac:picMk id="3" creationId="{EFF7432C-4D94-D94B-866B-F24D6BA80F50}"/>
          </ac:picMkLst>
        </pc:picChg>
        <pc:picChg chg="mod">
          <ac:chgData name="Balu Sudhakar" userId="8b03df81-8c70-43ab-91c9-1a6c54f4dd40" providerId="ADAL" clId="{A24D3BC5-D8EC-2E42-9507-085EC032F009}" dt="2021-10-19T18:35:35.895" v="726" actId="1076"/>
          <ac:picMkLst>
            <pc:docMk/>
            <pc:sldMk cId="1502979656" sldId="257"/>
            <ac:picMk id="16" creationId="{9F1028D3-D681-48F5-BBA1-8077DBB3BF6B}"/>
          </ac:picMkLst>
        </pc:picChg>
      </pc:sldChg>
      <pc:sldChg chg="modSp mod">
        <pc:chgData name="Balu Sudhakar" userId="8b03df81-8c70-43ab-91c9-1a6c54f4dd40" providerId="ADAL" clId="{A24D3BC5-D8EC-2E42-9507-085EC032F009}" dt="2021-10-19T17:29:43.497" v="724" actId="113"/>
        <pc:sldMkLst>
          <pc:docMk/>
          <pc:sldMk cId="436867273" sldId="268"/>
        </pc:sldMkLst>
        <pc:spChg chg="mod">
          <ac:chgData name="Balu Sudhakar" userId="8b03df81-8c70-43ab-91c9-1a6c54f4dd40" providerId="ADAL" clId="{A24D3BC5-D8EC-2E42-9507-085EC032F009}" dt="2021-10-19T17:29:39.192" v="723" actId="113"/>
          <ac:spMkLst>
            <pc:docMk/>
            <pc:sldMk cId="436867273" sldId="268"/>
            <ac:spMk id="3" creationId="{FF6A7466-6FF8-4AE8-AAC5-29027233552B}"/>
          </ac:spMkLst>
        </pc:spChg>
        <pc:spChg chg="mod">
          <ac:chgData name="Balu Sudhakar" userId="8b03df81-8c70-43ab-91c9-1a6c54f4dd40" providerId="ADAL" clId="{A24D3BC5-D8EC-2E42-9507-085EC032F009}" dt="2021-10-19T17:29:43.497" v="724" actId="113"/>
          <ac:spMkLst>
            <pc:docMk/>
            <pc:sldMk cId="436867273" sldId="268"/>
            <ac:spMk id="10" creationId="{4B16318B-A14F-4649-9560-C1B556D0ACA2}"/>
          </ac:spMkLst>
        </pc:spChg>
      </pc:sldChg>
      <pc:sldChg chg="addSp delSp modSp mod">
        <pc:chgData name="Balu Sudhakar" userId="8b03df81-8c70-43ab-91c9-1a6c54f4dd40" providerId="ADAL" clId="{A24D3BC5-D8EC-2E42-9507-085EC032F009}" dt="2021-10-19T17:23:08.680" v="716" actId="767"/>
        <pc:sldMkLst>
          <pc:docMk/>
          <pc:sldMk cId="1403772875" sldId="4172"/>
        </pc:sldMkLst>
        <pc:spChg chg="mod">
          <ac:chgData name="Balu Sudhakar" userId="8b03df81-8c70-43ab-91c9-1a6c54f4dd40" providerId="ADAL" clId="{A24D3BC5-D8EC-2E42-9507-085EC032F009}" dt="2021-10-19T16:07:29.049" v="652" actId="1076"/>
          <ac:spMkLst>
            <pc:docMk/>
            <pc:sldMk cId="1403772875" sldId="4172"/>
            <ac:spMk id="2" creationId="{FC8F0B88-02E5-49EF-A924-F672C969582B}"/>
          </ac:spMkLst>
        </pc:spChg>
        <pc:spChg chg="add del mod">
          <ac:chgData name="Balu Sudhakar" userId="8b03df81-8c70-43ab-91c9-1a6c54f4dd40" providerId="ADAL" clId="{A24D3BC5-D8EC-2E42-9507-085EC032F009}" dt="2021-10-19T17:16:07.860" v="700" actId="478"/>
          <ac:spMkLst>
            <pc:docMk/>
            <pc:sldMk cId="1403772875" sldId="4172"/>
            <ac:spMk id="3" creationId="{3A7890AF-AA58-894B-AE02-B97C7CA49B49}"/>
          </ac:spMkLst>
        </pc:spChg>
        <pc:spChg chg="add mod">
          <ac:chgData name="Balu Sudhakar" userId="8b03df81-8c70-43ab-91c9-1a6c54f4dd40" providerId="ADAL" clId="{A24D3BC5-D8EC-2E42-9507-085EC032F009}" dt="2021-10-19T17:23:07.372" v="715" actId="767"/>
          <ac:spMkLst>
            <pc:docMk/>
            <pc:sldMk cId="1403772875" sldId="4172"/>
            <ac:spMk id="4" creationId="{CAD33CEB-3F6A-214C-A5E2-A24ED3F35235}"/>
          </ac:spMkLst>
        </pc:spChg>
        <pc:spChg chg="add mod">
          <ac:chgData name="Balu Sudhakar" userId="8b03df81-8c70-43ab-91c9-1a6c54f4dd40" providerId="ADAL" clId="{A24D3BC5-D8EC-2E42-9507-085EC032F009}" dt="2021-10-19T17:16:05.206" v="699" actId="1076"/>
          <ac:spMkLst>
            <pc:docMk/>
            <pc:sldMk cId="1403772875" sldId="4172"/>
            <ac:spMk id="5" creationId="{258F46EE-E7A6-7843-8D1C-FE9DD04C7AD1}"/>
          </ac:spMkLst>
        </pc:spChg>
        <pc:spChg chg="add mod">
          <ac:chgData name="Balu Sudhakar" userId="8b03df81-8c70-43ab-91c9-1a6c54f4dd40" providerId="ADAL" clId="{A24D3BC5-D8EC-2E42-9507-085EC032F009}" dt="2021-10-19T17:23:08.680" v="716" actId="767"/>
          <ac:spMkLst>
            <pc:docMk/>
            <pc:sldMk cId="1403772875" sldId="4172"/>
            <ac:spMk id="6" creationId="{9156AE6D-1767-FA4D-8645-FC2590D59A22}"/>
          </ac:spMkLst>
        </pc:spChg>
      </pc:sldChg>
      <pc:sldChg chg="ord">
        <pc:chgData name="Balu Sudhakar" userId="8b03df81-8c70-43ab-91c9-1a6c54f4dd40" providerId="ADAL" clId="{A24D3BC5-D8EC-2E42-9507-085EC032F009}" dt="2021-10-18T14:12:10.811" v="44" actId="20578"/>
        <pc:sldMkLst>
          <pc:docMk/>
          <pc:sldMk cId="3257105268" sldId="4195"/>
        </pc:sldMkLst>
      </pc:sldChg>
      <pc:sldChg chg="addSp modSp mod">
        <pc:chgData name="Balu Sudhakar" userId="8b03df81-8c70-43ab-91c9-1a6c54f4dd40" providerId="ADAL" clId="{A24D3BC5-D8EC-2E42-9507-085EC032F009}" dt="2021-10-19T20:03:16.447" v="792" actId="1076"/>
        <pc:sldMkLst>
          <pc:docMk/>
          <pc:sldMk cId="2480480000" sldId="4196"/>
        </pc:sldMkLst>
        <pc:spChg chg="add mod">
          <ac:chgData name="Balu Sudhakar" userId="8b03df81-8c70-43ab-91c9-1a6c54f4dd40" providerId="ADAL" clId="{A24D3BC5-D8EC-2E42-9507-085EC032F009}" dt="2021-10-19T20:03:16.447" v="792" actId="1076"/>
          <ac:spMkLst>
            <pc:docMk/>
            <pc:sldMk cId="2480480000" sldId="4196"/>
            <ac:spMk id="2" creationId="{F191C4BC-3B22-8041-ADD1-4479CF1D5B51}"/>
          </ac:spMkLst>
        </pc:spChg>
      </pc:sldChg>
      <pc:sldChg chg="delSp modSp mod addCm">
        <pc:chgData name="Balu Sudhakar" userId="8b03df81-8c70-43ab-91c9-1a6c54f4dd40" providerId="ADAL" clId="{A24D3BC5-D8EC-2E42-9507-085EC032F009}" dt="2021-10-19T20:06:41.905" v="821" actId="1076"/>
        <pc:sldMkLst>
          <pc:docMk/>
          <pc:sldMk cId="765811348" sldId="4198"/>
        </pc:sldMkLst>
        <pc:spChg chg="mod">
          <ac:chgData name="Balu Sudhakar" userId="8b03df81-8c70-43ab-91c9-1a6c54f4dd40" providerId="ADAL" clId="{A24D3BC5-D8EC-2E42-9507-085EC032F009}" dt="2021-10-19T20:06:01.204" v="819" actId="20577"/>
          <ac:spMkLst>
            <pc:docMk/>
            <pc:sldMk cId="765811348" sldId="4198"/>
            <ac:spMk id="39" creationId="{00060142-372F-47C4-AC21-AEE4D615C475}"/>
          </ac:spMkLst>
        </pc:spChg>
        <pc:spChg chg="mod">
          <ac:chgData name="Balu Sudhakar" userId="8b03df81-8c70-43ab-91c9-1a6c54f4dd40" providerId="ADAL" clId="{A24D3BC5-D8EC-2E42-9507-085EC032F009}" dt="2021-10-19T20:05:56.158" v="814" actId="6549"/>
          <ac:spMkLst>
            <pc:docMk/>
            <pc:sldMk cId="765811348" sldId="4198"/>
            <ac:spMk id="44" creationId="{A8F6539D-E3AE-4463-BBDE-5E5E2FAF0928}"/>
          </ac:spMkLst>
        </pc:spChg>
        <pc:spChg chg="mod">
          <ac:chgData name="Balu Sudhakar" userId="8b03df81-8c70-43ab-91c9-1a6c54f4dd40" providerId="ADAL" clId="{A24D3BC5-D8EC-2E42-9507-085EC032F009}" dt="2021-10-19T20:06:41.905" v="821" actId="1076"/>
          <ac:spMkLst>
            <pc:docMk/>
            <pc:sldMk cId="765811348" sldId="4198"/>
            <ac:spMk id="54" creationId="{14CE2E1C-F024-4741-876C-C0A98D051E78}"/>
          </ac:spMkLst>
        </pc:spChg>
        <pc:spChg chg="mod">
          <ac:chgData name="Balu Sudhakar" userId="8b03df81-8c70-43ab-91c9-1a6c54f4dd40" providerId="ADAL" clId="{A24D3BC5-D8EC-2E42-9507-085EC032F009}" dt="2021-10-19T20:06:39.162" v="820" actId="1076"/>
          <ac:spMkLst>
            <pc:docMk/>
            <pc:sldMk cId="765811348" sldId="4198"/>
            <ac:spMk id="59" creationId="{EED3C5AF-8575-4116-A63A-F4AFA5205E1E}"/>
          </ac:spMkLst>
        </pc:spChg>
        <pc:spChg chg="del">
          <ac:chgData name="Balu Sudhakar" userId="8b03df81-8c70-43ab-91c9-1a6c54f4dd40" providerId="ADAL" clId="{A24D3BC5-D8EC-2E42-9507-085EC032F009}" dt="2021-10-19T20:05:36.102" v="795" actId="478"/>
          <ac:spMkLst>
            <pc:docMk/>
            <pc:sldMk cId="765811348" sldId="4198"/>
            <ac:spMk id="118" creationId="{00060142-372F-47C4-AC21-AEE4D615C475}"/>
          </ac:spMkLst>
        </pc:spChg>
        <pc:cxnChg chg="mod">
          <ac:chgData name="Balu Sudhakar" userId="8b03df81-8c70-43ab-91c9-1a6c54f4dd40" providerId="ADAL" clId="{A24D3BC5-D8EC-2E42-9507-085EC032F009}" dt="2021-10-19T20:05:27.099" v="793" actId="1076"/>
          <ac:cxnSpMkLst>
            <pc:docMk/>
            <pc:sldMk cId="765811348" sldId="4198"/>
            <ac:cxnSpMk id="88" creationId="{E3BA4B32-A6DF-4C0B-ADBB-2FC2B2174FBE}"/>
          </ac:cxnSpMkLst>
        </pc:cxnChg>
      </pc:sldChg>
      <pc:sldChg chg="modSp mod">
        <pc:chgData name="Balu Sudhakar" userId="8b03df81-8c70-43ab-91c9-1a6c54f4dd40" providerId="ADAL" clId="{A24D3BC5-D8EC-2E42-9507-085EC032F009}" dt="2021-10-19T17:29:25.303" v="721" actId="113"/>
        <pc:sldMkLst>
          <pc:docMk/>
          <pc:sldMk cId="3466818938" sldId="4199"/>
        </pc:sldMkLst>
        <pc:spChg chg="mod">
          <ac:chgData name="Balu Sudhakar" userId="8b03df81-8c70-43ab-91c9-1a6c54f4dd40" providerId="ADAL" clId="{A24D3BC5-D8EC-2E42-9507-085EC032F009}" dt="2021-10-19T17:29:16.936" v="719" actId="113"/>
          <ac:spMkLst>
            <pc:docMk/>
            <pc:sldMk cId="3466818938" sldId="4199"/>
            <ac:spMk id="3" creationId="{FF6A7466-6FF8-4AE8-AAC5-29027233552B}"/>
          </ac:spMkLst>
        </pc:spChg>
        <pc:spChg chg="mod">
          <ac:chgData name="Balu Sudhakar" userId="8b03df81-8c70-43ab-91c9-1a6c54f4dd40" providerId="ADAL" clId="{A24D3BC5-D8EC-2E42-9507-085EC032F009}" dt="2021-10-19T17:29:22.107" v="720" actId="113"/>
          <ac:spMkLst>
            <pc:docMk/>
            <pc:sldMk cId="3466818938" sldId="4199"/>
            <ac:spMk id="10" creationId="{4B16318B-A14F-4649-9560-C1B556D0ACA2}"/>
          </ac:spMkLst>
        </pc:spChg>
        <pc:spChg chg="mod">
          <ac:chgData name="Balu Sudhakar" userId="8b03df81-8c70-43ab-91c9-1a6c54f4dd40" providerId="ADAL" clId="{A24D3BC5-D8EC-2E42-9507-085EC032F009}" dt="2021-10-19T17:29:25.303" v="721" actId="113"/>
          <ac:spMkLst>
            <pc:docMk/>
            <pc:sldMk cId="3466818938" sldId="4199"/>
            <ac:spMk id="11" creationId="{7C93C178-3A47-4B3D-AA61-0FA705AAF344}"/>
          </ac:spMkLst>
        </pc:spChg>
      </pc:sldChg>
    </pc:docChg>
  </pc:docChgLst>
  <pc:docChgLst>
    <pc:chgData name="Arun M kumar" userId="3a899b09-3dfa-47a8-826d-78d67bd75ce0" providerId="ADAL" clId="{BFEE398D-C7B0-4261-8CBB-91E3C478F33B}"/>
    <pc:docChg chg="undo redo custSel addSld delSld modSld">
      <pc:chgData name="Arun M kumar" userId="3a899b09-3dfa-47a8-826d-78d67bd75ce0" providerId="ADAL" clId="{BFEE398D-C7B0-4261-8CBB-91E3C478F33B}" dt="2021-10-19T15:01:50.630" v="1142" actId="465"/>
      <pc:docMkLst>
        <pc:docMk/>
      </pc:docMkLst>
      <pc:sldChg chg="addSp delSp modSp mod">
        <pc:chgData name="Arun M kumar" userId="3a899b09-3dfa-47a8-826d-78d67bd75ce0" providerId="ADAL" clId="{BFEE398D-C7B0-4261-8CBB-91E3C478F33B}" dt="2021-10-18T16:01:49.181" v="420" actId="2085"/>
        <pc:sldMkLst>
          <pc:docMk/>
          <pc:sldMk cId="1502979656" sldId="257"/>
        </pc:sldMkLst>
        <pc:spChg chg="add mod">
          <ac:chgData name="Arun M kumar" userId="3a899b09-3dfa-47a8-826d-78d67bd75ce0" providerId="ADAL" clId="{BFEE398D-C7B0-4261-8CBB-91E3C478F33B}" dt="2021-10-18T15:44:11.449" v="315" actId="1076"/>
          <ac:spMkLst>
            <pc:docMk/>
            <pc:sldMk cId="1502979656" sldId="257"/>
            <ac:spMk id="2" creationId="{6FCF4784-6884-476F-9230-66DCA4CFB203}"/>
          </ac:spMkLst>
        </pc:spChg>
        <pc:spChg chg="mod topLvl">
          <ac:chgData name="Arun M kumar" userId="3a899b09-3dfa-47a8-826d-78d67bd75ce0" providerId="ADAL" clId="{BFEE398D-C7B0-4261-8CBB-91E3C478F33B}" dt="2021-10-18T16:00:26.060" v="410" actId="14100"/>
          <ac:spMkLst>
            <pc:docMk/>
            <pc:sldMk cId="1502979656" sldId="257"/>
            <ac:spMk id="9" creationId="{AF2B2419-764F-4AB0-B260-836B7C474DE4}"/>
          </ac:spMkLst>
        </pc:spChg>
        <pc:spChg chg="del mod topLvl">
          <ac:chgData name="Arun M kumar" userId="3a899b09-3dfa-47a8-826d-78d67bd75ce0" providerId="ADAL" clId="{BFEE398D-C7B0-4261-8CBB-91E3C478F33B}" dt="2021-10-18T14:43:03.903" v="180" actId="478"/>
          <ac:spMkLst>
            <pc:docMk/>
            <pc:sldMk cId="1502979656" sldId="257"/>
            <ac:spMk id="10" creationId="{FEF68B39-B587-4CBA-99AE-9B10772A63A0}"/>
          </ac:spMkLst>
        </pc:spChg>
        <pc:spChg chg="mod topLvl">
          <ac:chgData name="Arun M kumar" userId="3a899b09-3dfa-47a8-826d-78d67bd75ce0" providerId="ADAL" clId="{BFEE398D-C7B0-4261-8CBB-91E3C478F33B}" dt="2021-10-18T14:45:52.629" v="222" actId="164"/>
          <ac:spMkLst>
            <pc:docMk/>
            <pc:sldMk cId="1502979656" sldId="257"/>
            <ac:spMk id="11" creationId="{C485B232-E792-4EE9-9602-605DA9AD32ED}"/>
          </ac:spMkLst>
        </pc:spChg>
        <pc:spChg chg="add mod">
          <ac:chgData name="Arun M kumar" userId="3a899b09-3dfa-47a8-826d-78d67bd75ce0" providerId="ADAL" clId="{BFEE398D-C7B0-4261-8CBB-91E3C478F33B}" dt="2021-10-18T14:47:03.647" v="267" actId="1035"/>
          <ac:spMkLst>
            <pc:docMk/>
            <pc:sldMk cId="1502979656" sldId="257"/>
            <ac:spMk id="14" creationId="{5E887D7B-C96F-4D34-883F-1687DE25B13D}"/>
          </ac:spMkLst>
        </pc:spChg>
        <pc:spChg chg="add mod">
          <ac:chgData name="Arun M kumar" userId="3a899b09-3dfa-47a8-826d-78d67bd75ce0" providerId="ADAL" clId="{BFEE398D-C7B0-4261-8CBB-91E3C478F33B}" dt="2021-10-18T14:51:39.890" v="305"/>
          <ac:spMkLst>
            <pc:docMk/>
            <pc:sldMk cId="1502979656" sldId="257"/>
            <ac:spMk id="17" creationId="{4440BA67-287E-42AE-B9BA-501F9E19D014}"/>
          </ac:spMkLst>
        </pc:spChg>
        <pc:spChg chg="add mod">
          <ac:chgData name="Arun M kumar" userId="3a899b09-3dfa-47a8-826d-78d67bd75ce0" providerId="ADAL" clId="{BFEE398D-C7B0-4261-8CBB-91E3C478F33B}" dt="2021-10-18T14:51:39.890" v="305"/>
          <ac:spMkLst>
            <pc:docMk/>
            <pc:sldMk cId="1502979656" sldId="257"/>
            <ac:spMk id="18" creationId="{7B9A463D-B2F2-40BA-83E5-7B3F0F8FEA2F}"/>
          </ac:spMkLst>
        </pc:spChg>
        <pc:spChg chg="add mod">
          <ac:chgData name="Arun M kumar" userId="3a899b09-3dfa-47a8-826d-78d67bd75ce0" providerId="ADAL" clId="{BFEE398D-C7B0-4261-8CBB-91E3C478F33B}" dt="2021-10-18T14:51:59.828" v="310" actId="207"/>
          <ac:spMkLst>
            <pc:docMk/>
            <pc:sldMk cId="1502979656" sldId="257"/>
            <ac:spMk id="19" creationId="{F86CC378-6497-4455-8058-D035E3B6BF00}"/>
          </ac:spMkLst>
        </pc:spChg>
        <pc:grpChg chg="add mod">
          <ac:chgData name="Arun M kumar" userId="3a899b09-3dfa-47a8-826d-78d67bd75ce0" providerId="ADAL" clId="{BFEE398D-C7B0-4261-8CBB-91E3C478F33B}" dt="2021-10-18T14:45:52.629" v="222" actId="164"/>
          <ac:grpSpMkLst>
            <pc:docMk/>
            <pc:sldMk cId="1502979656" sldId="257"/>
            <ac:grpSpMk id="6" creationId="{0F471BAC-C602-462D-8428-441E43035BDF}"/>
          </ac:grpSpMkLst>
        </pc:grpChg>
        <pc:grpChg chg="del mod">
          <ac:chgData name="Arun M kumar" userId="3a899b09-3dfa-47a8-826d-78d67bd75ce0" providerId="ADAL" clId="{BFEE398D-C7B0-4261-8CBB-91E3C478F33B}" dt="2021-10-18T14:23:20.535" v="148" actId="165"/>
          <ac:grpSpMkLst>
            <pc:docMk/>
            <pc:sldMk cId="1502979656" sldId="257"/>
            <ac:grpSpMk id="7" creationId="{E23889FE-DD47-44A4-8D5F-9C7A22F0CB92}"/>
          </ac:grpSpMkLst>
        </pc:grpChg>
        <pc:grpChg chg="del mod topLvl">
          <ac:chgData name="Arun M kumar" userId="3a899b09-3dfa-47a8-826d-78d67bd75ce0" providerId="ADAL" clId="{BFEE398D-C7B0-4261-8CBB-91E3C478F33B}" dt="2021-10-18T14:30:28.438" v="158" actId="165"/>
          <ac:grpSpMkLst>
            <pc:docMk/>
            <pc:sldMk cId="1502979656" sldId="257"/>
            <ac:grpSpMk id="8" creationId="{7191F446-D96F-4F07-AD9F-F3516E76AED3}"/>
          </ac:grpSpMkLst>
        </pc:grpChg>
        <pc:grpChg chg="add mod">
          <ac:chgData name="Arun M kumar" userId="3a899b09-3dfa-47a8-826d-78d67bd75ce0" providerId="ADAL" clId="{BFEE398D-C7B0-4261-8CBB-91E3C478F33B}" dt="2021-10-18T14:46:02.501" v="238" actId="14100"/>
          <ac:grpSpMkLst>
            <pc:docMk/>
            <pc:sldMk cId="1502979656" sldId="257"/>
            <ac:grpSpMk id="13" creationId="{5239DC2B-9196-4172-8173-583F7B4527E9}"/>
          </ac:grpSpMkLst>
        </pc:grpChg>
        <pc:picChg chg="mod">
          <ac:chgData name="Arun M kumar" userId="3a899b09-3dfa-47a8-826d-78d67bd75ce0" providerId="ADAL" clId="{BFEE398D-C7B0-4261-8CBB-91E3C478F33B}" dt="2021-10-18T15:44:55.648" v="366" actId="1038"/>
          <ac:picMkLst>
            <pc:docMk/>
            <pc:sldMk cId="1502979656" sldId="257"/>
            <ac:picMk id="3" creationId="{EFF7432C-4D94-D94B-866B-F24D6BA80F50}"/>
          </ac:picMkLst>
        </pc:picChg>
        <pc:picChg chg="add mod">
          <ac:chgData name="Arun M kumar" userId="3a899b09-3dfa-47a8-826d-78d67bd75ce0" providerId="ADAL" clId="{BFEE398D-C7B0-4261-8CBB-91E3C478F33B}" dt="2021-10-18T14:50:51.118" v="302" actId="1076"/>
          <ac:picMkLst>
            <pc:docMk/>
            <pc:sldMk cId="1502979656" sldId="257"/>
            <ac:picMk id="16" creationId="{9F1028D3-D681-48F5-BBA1-8077DBB3BF6B}"/>
          </ac:picMkLst>
        </pc:picChg>
        <pc:picChg chg="add mod">
          <ac:chgData name="Arun M kumar" userId="3a899b09-3dfa-47a8-826d-78d67bd75ce0" providerId="ADAL" clId="{BFEE398D-C7B0-4261-8CBB-91E3C478F33B}" dt="2021-10-18T16:01:49.181" v="420" actId="2085"/>
          <ac:picMkLst>
            <pc:docMk/>
            <pc:sldMk cId="1502979656" sldId="257"/>
            <ac:picMk id="20" creationId="{89CAC529-D326-45A4-A777-68EE57F8A93F}"/>
          </ac:picMkLst>
        </pc:picChg>
        <pc:picChg chg="add del mod">
          <ac:chgData name="Arun M kumar" userId="3a899b09-3dfa-47a8-826d-78d67bd75ce0" providerId="ADAL" clId="{BFEE398D-C7B0-4261-8CBB-91E3C478F33B}" dt="2021-10-18T16:01:20.371" v="419" actId="478"/>
          <ac:picMkLst>
            <pc:docMk/>
            <pc:sldMk cId="1502979656" sldId="257"/>
            <ac:picMk id="21" creationId="{6997C71F-AF2E-4347-99D5-0036CC60ECB0}"/>
          </ac:picMkLst>
        </pc:picChg>
        <pc:picChg chg="add del mod">
          <ac:chgData name="Arun M kumar" userId="3a899b09-3dfa-47a8-826d-78d67bd75ce0" providerId="ADAL" clId="{BFEE398D-C7B0-4261-8CBB-91E3C478F33B}" dt="2021-10-18T15:58:28.236" v="393" actId="478"/>
          <ac:picMkLst>
            <pc:docMk/>
            <pc:sldMk cId="1502979656" sldId="257"/>
            <ac:picMk id="22" creationId="{8C15D21E-B95D-4AA6-827D-D5072F1F589D}"/>
          </ac:picMkLst>
        </pc:picChg>
        <pc:picChg chg="add mod">
          <ac:chgData name="Arun M kumar" userId="3a899b09-3dfa-47a8-826d-78d67bd75ce0" providerId="ADAL" clId="{BFEE398D-C7B0-4261-8CBB-91E3C478F33B}" dt="2021-10-18T16:01:49.181" v="420" actId="2085"/>
          <ac:picMkLst>
            <pc:docMk/>
            <pc:sldMk cId="1502979656" sldId="257"/>
            <ac:picMk id="1026" creationId="{CB46B0D6-2DDF-40D4-A331-0A95FA48F047}"/>
          </ac:picMkLst>
        </pc:picChg>
        <pc:picChg chg="add mod">
          <ac:chgData name="Arun M kumar" userId="3a899b09-3dfa-47a8-826d-78d67bd75ce0" providerId="ADAL" clId="{BFEE398D-C7B0-4261-8CBB-91E3C478F33B}" dt="2021-10-18T16:01:49.181" v="420" actId="2085"/>
          <ac:picMkLst>
            <pc:docMk/>
            <pc:sldMk cId="1502979656" sldId="257"/>
            <ac:picMk id="1028" creationId="{E983F2D6-900F-4988-AF21-1E90869827F0}"/>
          </ac:picMkLst>
        </pc:picChg>
        <pc:cxnChg chg="add mod">
          <ac:chgData name="Arun M kumar" userId="3a899b09-3dfa-47a8-826d-78d67bd75ce0" providerId="ADAL" clId="{BFEE398D-C7B0-4261-8CBB-91E3C478F33B}" dt="2021-10-18T14:45:45.350" v="220" actId="164"/>
          <ac:cxnSpMkLst>
            <pc:docMk/>
            <pc:sldMk cId="1502979656" sldId="257"/>
            <ac:cxnSpMk id="5" creationId="{4406B7C5-0DF9-4DAB-988E-0633BC8A8197}"/>
          </ac:cxnSpMkLst>
        </pc:cxnChg>
        <pc:cxnChg chg="add mod">
          <ac:chgData name="Arun M kumar" userId="3a899b09-3dfa-47a8-826d-78d67bd75ce0" providerId="ADAL" clId="{BFEE398D-C7B0-4261-8CBB-91E3C478F33B}" dt="2021-10-18T14:45:45.350" v="220" actId="164"/>
          <ac:cxnSpMkLst>
            <pc:docMk/>
            <pc:sldMk cId="1502979656" sldId="257"/>
            <ac:cxnSpMk id="12" creationId="{25CF8BCC-27E0-481F-BA0E-2D9F29DB6CBC}"/>
          </ac:cxnSpMkLst>
        </pc:cxnChg>
      </pc:sldChg>
      <pc:sldChg chg="addSp delSp modSp add del mod">
        <pc:chgData name="Arun M kumar" userId="3a899b09-3dfa-47a8-826d-78d67bd75ce0" providerId="ADAL" clId="{BFEE398D-C7B0-4261-8CBB-91E3C478F33B}" dt="2021-10-19T15:01:50.630" v="1142" actId="465"/>
        <pc:sldMkLst>
          <pc:docMk/>
          <pc:sldMk cId="436867273" sldId="268"/>
        </pc:sldMkLst>
        <pc:spChg chg="del">
          <ac:chgData name="Arun M kumar" userId="3a899b09-3dfa-47a8-826d-78d67bd75ce0" providerId="ADAL" clId="{BFEE398D-C7B0-4261-8CBB-91E3C478F33B}" dt="2021-10-19T14:39:05.457" v="823" actId="478"/>
          <ac:spMkLst>
            <pc:docMk/>
            <pc:sldMk cId="436867273" sldId="268"/>
            <ac:spMk id="2" creationId="{5B3E9F95-5651-482D-AC1A-DCEE40382D1D}"/>
          </ac:spMkLst>
        </pc:spChg>
        <pc:spChg chg="mod">
          <ac:chgData name="Arun M kumar" userId="3a899b09-3dfa-47a8-826d-78d67bd75ce0" providerId="ADAL" clId="{BFEE398D-C7B0-4261-8CBB-91E3C478F33B}" dt="2021-10-19T15:01:46.063" v="1141" actId="3064"/>
          <ac:spMkLst>
            <pc:docMk/>
            <pc:sldMk cId="436867273" sldId="268"/>
            <ac:spMk id="3" creationId="{FF6A7466-6FF8-4AE8-AAC5-29027233552B}"/>
          </ac:spMkLst>
        </pc:spChg>
        <pc:spChg chg="mod">
          <ac:chgData name="Arun M kumar" userId="3a899b09-3dfa-47a8-826d-78d67bd75ce0" providerId="ADAL" clId="{BFEE398D-C7B0-4261-8CBB-91E3C478F33B}" dt="2021-10-19T14:50:04.313" v="1020" actId="20577"/>
          <ac:spMkLst>
            <pc:docMk/>
            <pc:sldMk cId="436867273" sldId="268"/>
            <ac:spMk id="4" creationId="{1CBA57DD-0035-4A32-B509-139318485881}"/>
          </ac:spMkLst>
        </pc:spChg>
        <pc:spChg chg="del">
          <ac:chgData name="Arun M kumar" userId="3a899b09-3dfa-47a8-826d-78d67bd75ce0" providerId="ADAL" clId="{BFEE398D-C7B0-4261-8CBB-91E3C478F33B}" dt="2021-10-19T14:39:43.959" v="828" actId="478"/>
          <ac:spMkLst>
            <pc:docMk/>
            <pc:sldMk cId="436867273" sldId="268"/>
            <ac:spMk id="5" creationId="{FA23547C-B84D-4DFA-9552-CCBF96877379}"/>
          </ac:spMkLst>
        </pc:spChg>
        <pc:spChg chg="mod">
          <ac:chgData name="Arun M kumar" userId="3a899b09-3dfa-47a8-826d-78d67bd75ce0" providerId="ADAL" clId="{BFEE398D-C7B0-4261-8CBB-91E3C478F33B}" dt="2021-10-19T15:01:46.063" v="1141" actId="3064"/>
          <ac:spMkLst>
            <pc:docMk/>
            <pc:sldMk cId="436867273" sldId="268"/>
            <ac:spMk id="10" creationId="{4B16318B-A14F-4649-9560-C1B556D0ACA2}"/>
          </ac:spMkLst>
        </pc:spChg>
        <pc:spChg chg="add mod">
          <ac:chgData name="Arun M kumar" userId="3a899b09-3dfa-47a8-826d-78d67bd75ce0" providerId="ADAL" clId="{BFEE398D-C7B0-4261-8CBB-91E3C478F33B}" dt="2021-10-19T14:49:55.660" v="1017"/>
          <ac:spMkLst>
            <pc:docMk/>
            <pc:sldMk cId="436867273" sldId="268"/>
            <ac:spMk id="11" creationId="{35DF8335-9844-4AF4-B8C5-65F9DA94C11B}"/>
          </ac:spMkLst>
        </pc:spChg>
        <pc:spChg chg="add mod">
          <ac:chgData name="Arun M kumar" userId="3a899b09-3dfa-47a8-826d-78d67bd75ce0" providerId="ADAL" clId="{BFEE398D-C7B0-4261-8CBB-91E3C478F33B}" dt="2021-10-19T14:50:19.654" v="1030" actId="1036"/>
          <ac:spMkLst>
            <pc:docMk/>
            <pc:sldMk cId="436867273" sldId="268"/>
            <ac:spMk id="13" creationId="{822D887B-9964-4071-AD8B-E0C36F14D4A2}"/>
          </ac:spMkLst>
        </pc:spChg>
        <pc:picChg chg="add mod">
          <ac:chgData name="Arun M kumar" userId="3a899b09-3dfa-47a8-826d-78d67bd75ce0" providerId="ADAL" clId="{BFEE398D-C7B0-4261-8CBB-91E3C478F33B}" dt="2021-10-19T14:45:50.350" v="919" actId="1076"/>
          <ac:picMkLst>
            <pc:docMk/>
            <pc:sldMk cId="436867273" sldId="268"/>
            <ac:picMk id="1026" creationId="{1F79C4A6-FCE8-433F-85BC-399B55111273}"/>
          </ac:picMkLst>
        </pc:picChg>
        <pc:cxnChg chg="mod">
          <ac:chgData name="Arun M kumar" userId="3a899b09-3dfa-47a8-826d-78d67bd75ce0" providerId="ADAL" clId="{BFEE398D-C7B0-4261-8CBB-91E3C478F33B}" dt="2021-10-19T15:01:50.630" v="1142" actId="465"/>
          <ac:cxnSpMkLst>
            <pc:docMk/>
            <pc:sldMk cId="436867273" sldId="268"/>
            <ac:cxnSpMk id="12" creationId="{CF747C1F-A7A8-48FC-A678-4768937F4A31}"/>
          </ac:cxnSpMkLst>
        </pc:cxnChg>
      </pc:sldChg>
      <pc:sldChg chg="addSp delSp modSp del mod">
        <pc:chgData name="Arun M kumar" userId="3a899b09-3dfa-47a8-826d-78d67bd75ce0" providerId="ADAL" clId="{BFEE398D-C7B0-4261-8CBB-91E3C478F33B}" dt="2021-10-18T18:15:38.625" v="425" actId="47"/>
        <pc:sldMkLst>
          <pc:docMk/>
          <pc:sldMk cId="780045371" sldId="4185"/>
        </pc:sldMkLst>
        <pc:spChg chg="add mod">
          <ac:chgData name="Arun M kumar" userId="3a899b09-3dfa-47a8-826d-78d67bd75ce0" providerId="ADAL" clId="{BFEE398D-C7B0-4261-8CBB-91E3C478F33B}" dt="2021-10-18T13:42:53.227" v="101" actId="242"/>
          <ac:spMkLst>
            <pc:docMk/>
            <pc:sldMk cId="780045371" sldId="4185"/>
            <ac:spMk id="2" creationId="{1DD5C165-6602-4FE3-9CF6-B0969599DD2B}"/>
          </ac:spMkLst>
        </pc:spChg>
        <pc:spChg chg="del">
          <ac:chgData name="Arun M kumar" userId="3a899b09-3dfa-47a8-826d-78d67bd75ce0" providerId="ADAL" clId="{BFEE398D-C7B0-4261-8CBB-91E3C478F33B}" dt="2021-10-18T13:38:37.356" v="49" actId="478"/>
          <ac:spMkLst>
            <pc:docMk/>
            <pc:sldMk cId="780045371" sldId="4185"/>
            <ac:spMk id="16" creationId="{A71E72BA-E0D1-4B94-B1FE-F5B65AAA1A5C}"/>
          </ac:spMkLst>
        </pc:spChg>
        <pc:spChg chg="mod">
          <ac:chgData name="Arun M kumar" userId="3a899b09-3dfa-47a8-826d-78d67bd75ce0" providerId="ADAL" clId="{BFEE398D-C7B0-4261-8CBB-91E3C478F33B}" dt="2021-10-18T13:38:38.541" v="50"/>
          <ac:spMkLst>
            <pc:docMk/>
            <pc:sldMk cId="780045371" sldId="4185"/>
            <ac:spMk id="19" creationId="{13FBE979-1DBD-48C5-A21A-FF3539A32104}"/>
          </ac:spMkLst>
        </pc:spChg>
        <pc:spChg chg="del">
          <ac:chgData name="Arun M kumar" userId="3a899b09-3dfa-47a8-826d-78d67bd75ce0" providerId="ADAL" clId="{BFEE398D-C7B0-4261-8CBB-91E3C478F33B}" dt="2021-10-18T13:38:37.356" v="49" actId="478"/>
          <ac:spMkLst>
            <pc:docMk/>
            <pc:sldMk cId="780045371" sldId="4185"/>
            <ac:spMk id="20" creationId="{0E06DBB1-4F48-4575-9852-3A65FB600D45}"/>
          </ac:spMkLst>
        </pc:spChg>
        <pc:spChg chg="mod">
          <ac:chgData name="Arun M kumar" userId="3a899b09-3dfa-47a8-826d-78d67bd75ce0" providerId="ADAL" clId="{BFEE398D-C7B0-4261-8CBB-91E3C478F33B}" dt="2021-10-18T13:38:38.541" v="50"/>
          <ac:spMkLst>
            <pc:docMk/>
            <pc:sldMk cId="780045371" sldId="4185"/>
            <ac:spMk id="21" creationId="{5E598723-20E1-4586-8E26-C09CE2B62B24}"/>
          </ac:spMkLst>
        </pc:spChg>
        <pc:spChg chg="add del mod">
          <ac:chgData name="Arun M kumar" userId="3a899b09-3dfa-47a8-826d-78d67bd75ce0" providerId="ADAL" clId="{BFEE398D-C7B0-4261-8CBB-91E3C478F33B}" dt="2021-10-18T13:41:10.469" v="80" actId="478"/>
          <ac:spMkLst>
            <pc:docMk/>
            <pc:sldMk cId="780045371" sldId="4185"/>
            <ac:spMk id="22" creationId="{CE5E46E6-02A1-4918-BB29-FFE59C1D25C6}"/>
          </ac:spMkLst>
        </pc:spChg>
        <pc:spChg chg="add del mod">
          <ac:chgData name="Arun M kumar" userId="3a899b09-3dfa-47a8-826d-78d67bd75ce0" providerId="ADAL" clId="{BFEE398D-C7B0-4261-8CBB-91E3C478F33B}" dt="2021-10-18T13:40:52.379" v="76" actId="478"/>
          <ac:spMkLst>
            <pc:docMk/>
            <pc:sldMk cId="780045371" sldId="4185"/>
            <ac:spMk id="23" creationId="{04B8C20B-E2DD-4839-840F-39A93595297E}"/>
          </ac:spMkLst>
        </pc:spChg>
        <pc:spChg chg="add del mod">
          <ac:chgData name="Arun M kumar" userId="3a899b09-3dfa-47a8-826d-78d67bd75ce0" providerId="ADAL" clId="{BFEE398D-C7B0-4261-8CBB-91E3C478F33B}" dt="2021-10-18T13:40:55.665" v="77" actId="478"/>
          <ac:spMkLst>
            <pc:docMk/>
            <pc:sldMk cId="780045371" sldId="4185"/>
            <ac:spMk id="24" creationId="{3F1B2188-F6BA-4943-810D-CAE4A7008AD6}"/>
          </ac:spMkLst>
        </pc:spChg>
        <pc:spChg chg="add mod">
          <ac:chgData name="Arun M kumar" userId="3a899b09-3dfa-47a8-826d-78d67bd75ce0" providerId="ADAL" clId="{BFEE398D-C7B0-4261-8CBB-91E3C478F33B}" dt="2021-10-18T13:42:48.414" v="100" actId="12789"/>
          <ac:spMkLst>
            <pc:docMk/>
            <pc:sldMk cId="780045371" sldId="4185"/>
            <ac:spMk id="25" creationId="{A883EE9B-2FB5-4B87-AA96-FEE1FBAACCD4}"/>
          </ac:spMkLst>
        </pc:spChg>
        <pc:grpChg chg="add mod">
          <ac:chgData name="Arun M kumar" userId="3a899b09-3dfa-47a8-826d-78d67bd75ce0" providerId="ADAL" clId="{BFEE398D-C7B0-4261-8CBB-91E3C478F33B}" dt="2021-10-18T13:38:38.541" v="50"/>
          <ac:grpSpMkLst>
            <pc:docMk/>
            <pc:sldMk cId="780045371" sldId="4185"/>
            <ac:grpSpMk id="18" creationId="{AEED395C-D4D5-4FDA-8502-DD4F60B31192}"/>
          </ac:grpSpMkLst>
        </pc:grpChg>
      </pc:sldChg>
      <pc:sldChg chg="modSp del mod">
        <pc:chgData name="Arun M kumar" userId="3a899b09-3dfa-47a8-826d-78d67bd75ce0" providerId="ADAL" clId="{BFEE398D-C7B0-4261-8CBB-91E3C478F33B}" dt="2021-10-18T14:33:58.299" v="179" actId="47"/>
        <pc:sldMkLst>
          <pc:docMk/>
          <pc:sldMk cId="3826277279" sldId="4187"/>
        </pc:sldMkLst>
        <pc:spChg chg="mod">
          <ac:chgData name="Arun M kumar" userId="3a899b09-3dfa-47a8-826d-78d67bd75ce0" providerId="ADAL" clId="{BFEE398D-C7B0-4261-8CBB-91E3C478F33B}" dt="2021-10-18T13:33:06.576" v="12" actId="20577"/>
          <ac:spMkLst>
            <pc:docMk/>
            <pc:sldMk cId="3826277279" sldId="4187"/>
            <ac:spMk id="2" creationId="{32B8C5E0-F597-45C5-88B6-9D38F0A9A825}"/>
          </ac:spMkLst>
        </pc:spChg>
      </pc:sldChg>
      <pc:sldChg chg="addSp delSp modSp del mod">
        <pc:chgData name="Arun M kumar" userId="3a899b09-3dfa-47a8-826d-78d67bd75ce0" providerId="ADAL" clId="{BFEE398D-C7B0-4261-8CBB-91E3C478F33B}" dt="2021-10-18T18:15:38.625" v="425" actId="47"/>
        <pc:sldMkLst>
          <pc:docMk/>
          <pc:sldMk cId="2861526635" sldId="4188"/>
        </pc:sldMkLst>
        <pc:spChg chg="del">
          <ac:chgData name="Arun M kumar" userId="3a899b09-3dfa-47a8-826d-78d67bd75ce0" providerId="ADAL" clId="{BFEE398D-C7B0-4261-8CBB-91E3C478F33B}" dt="2021-10-18T13:38:27.576" v="47" actId="478"/>
          <ac:spMkLst>
            <pc:docMk/>
            <pc:sldMk cId="2861526635" sldId="4188"/>
            <ac:spMk id="16" creationId="{A71E72BA-E0D1-4B94-B1FE-F5B65AAA1A5C}"/>
          </ac:spMkLst>
        </pc:spChg>
        <pc:spChg chg="del">
          <ac:chgData name="Arun M kumar" userId="3a899b09-3dfa-47a8-826d-78d67bd75ce0" providerId="ADAL" clId="{BFEE398D-C7B0-4261-8CBB-91E3C478F33B}" dt="2021-10-18T13:38:27.576" v="47" actId="478"/>
          <ac:spMkLst>
            <pc:docMk/>
            <pc:sldMk cId="2861526635" sldId="4188"/>
            <ac:spMk id="20" creationId="{0E06DBB1-4F48-4575-9852-3A65FB600D45}"/>
          </ac:spMkLst>
        </pc:spChg>
        <pc:spChg chg="mod">
          <ac:chgData name="Arun M kumar" userId="3a899b09-3dfa-47a8-826d-78d67bd75ce0" providerId="ADAL" clId="{BFEE398D-C7B0-4261-8CBB-91E3C478F33B}" dt="2021-10-18T13:38:28.428" v="48"/>
          <ac:spMkLst>
            <pc:docMk/>
            <pc:sldMk cId="2861526635" sldId="4188"/>
            <ac:spMk id="22" creationId="{6D445126-5778-4D1A-959D-158E871E2A96}"/>
          </ac:spMkLst>
        </pc:spChg>
        <pc:spChg chg="mod">
          <ac:chgData name="Arun M kumar" userId="3a899b09-3dfa-47a8-826d-78d67bd75ce0" providerId="ADAL" clId="{BFEE398D-C7B0-4261-8CBB-91E3C478F33B}" dt="2021-10-18T13:38:28.428" v="48"/>
          <ac:spMkLst>
            <pc:docMk/>
            <pc:sldMk cId="2861526635" sldId="4188"/>
            <ac:spMk id="23" creationId="{EFF9D793-72B4-47A0-9EB3-5E47608AF1AA}"/>
          </ac:spMkLst>
        </pc:spChg>
        <pc:spChg chg="add mod">
          <ac:chgData name="Arun M kumar" userId="3a899b09-3dfa-47a8-826d-78d67bd75ce0" providerId="ADAL" clId="{BFEE398D-C7B0-4261-8CBB-91E3C478F33B}" dt="2021-10-18T13:43:00.295" v="102"/>
          <ac:spMkLst>
            <pc:docMk/>
            <pc:sldMk cId="2861526635" sldId="4188"/>
            <ac:spMk id="24" creationId="{4CCBF761-C123-4AC4-8E85-BB456DA2A15B}"/>
          </ac:spMkLst>
        </pc:spChg>
        <pc:spChg chg="add mod">
          <ac:chgData name="Arun M kumar" userId="3a899b09-3dfa-47a8-826d-78d67bd75ce0" providerId="ADAL" clId="{BFEE398D-C7B0-4261-8CBB-91E3C478F33B}" dt="2021-10-18T13:43:00.295" v="102"/>
          <ac:spMkLst>
            <pc:docMk/>
            <pc:sldMk cId="2861526635" sldId="4188"/>
            <ac:spMk id="25" creationId="{9995E024-4B62-4013-A366-FE59D0BEA42C}"/>
          </ac:spMkLst>
        </pc:spChg>
        <pc:grpChg chg="add mod">
          <ac:chgData name="Arun M kumar" userId="3a899b09-3dfa-47a8-826d-78d67bd75ce0" providerId="ADAL" clId="{BFEE398D-C7B0-4261-8CBB-91E3C478F33B}" dt="2021-10-18T13:38:28.428" v="48"/>
          <ac:grpSpMkLst>
            <pc:docMk/>
            <pc:sldMk cId="2861526635" sldId="4188"/>
            <ac:grpSpMk id="21" creationId="{E662CBA3-410D-4A55-8534-9C39BAAAD40B}"/>
          </ac:grpSpMkLst>
        </pc:grpChg>
      </pc:sldChg>
      <pc:sldChg chg="addSp delSp modSp del mod">
        <pc:chgData name="Arun M kumar" userId="3a899b09-3dfa-47a8-826d-78d67bd75ce0" providerId="ADAL" clId="{BFEE398D-C7B0-4261-8CBB-91E3C478F33B}" dt="2021-10-18T18:15:38.625" v="425" actId="47"/>
        <pc:sldMkLst>
          <pc:docMk/>
          <pc:sldMk cId="136298682" sldId="4189"/>
        </pc:sldMkLst>
        <pc:spChg chg="mod">
          <ac:chgData name="Arun M kumar" userId="3a899b09-3dfa-47a8-826d-78d67bd75ce0" providerId="ADAL" clId="{BFEE398D-C7B0-4261-8CBB-91E3C478F33B}" dt="2021-10-18T13:38:19.482" v="46" actId="164"/>
          <ac:spMkLst>
            <pc:docMk/>
            <pc:sldMk cId="136298682" sldId="4189"/>
            <ac:spMk id="16" creationId="{A71E72BA-E0D1-4B94-B1FE-F5B65AAA1A5C}"/>
          </ac:spMkLst>
        </pc:spChg>
        <pc:spChg chg="mod">
          <ac:chgData name="Arun M kumar" userId="3a899b09-3dfa-47a8-826d-78d67bd75ce0" providerId="ADAL" clId="{BFEE398D-C7B0-4261-8CBB-91E3C478F33B}" dt="2021-10-18T13:38:19.482" v="46" actId="164"/>
          <ac:spMkLst>
            <pc:docMk/>
            <pc:sldMk cId="136298682" sldId="4189"/>
            <ac:spMk id="20" creationId="{0E06DBB1-4F48-4575-9852-3A65FB600D45}"/>
          </ac:spMkLst>
        </pc:spChg>
        <pc:spChg chg="add mod">
          <ac:chgData name="Arun M kumar" userId="3a899b09-3dfa-47a8-826d-78d67bd75ce0" providerId="ADAL" clId="{BFEE398D-C7B0-4261-8CBB-91E3C478F33B}" dt="2021-10-18T13:43:04.339" v="103"/>
          <ac:spMkLst>
            <pc:docMk/>
            <pc:sldMk cId="136298682" sldId="4189"/>
            <ac:spMk id="21" creationId="{C03AFD89-94BA-48C8-937A-5F8C41BD03CF}"/>
          </ac:spMkLst>
        </pc:spChg>
        <pc:spChg chg="add mod">
          <ac:chgData name="Arun M kumar" userId="3a899b09-3dfa-47a8-826d-78d67bd75ce0" providerId="ADAL" clId="{BFEE398D-C7B0-4261-8CBB-91E3C478F33B}" dt="2021-10-18T13:43:04.339" v="103"/>
          <ac:spMkLst>
            <pc:docMk/>
            <pc:sldMk cId="136298682" sldId="4189"/>
            <ac:spMk id="22" creationId="{7538E8FE-2B48-4D86-A97A-A70A359271A7}"/>
          </ac:spMkLst>
        </pc:spChg>
        <pc:spChg chg="add mod">
          <ac:chgData name="Arun M kumar" userId="3a899b09-3dfa-47a8-826d-78d67bd75ce0" providerId="ADAL" clId="{BFEE398D-C7B0-4261-8CBB-91E3C478F33B}" dt="2021-10-18T13:45:01.081" v="116" actId="207"/>
          <ac:spMkLst>
            <pc:docMk/>
            <pc:sldMk cId="136298682" sldId="4189"/>
            <ac:spMk id="23" creationId="{91B4D4C0-74BB-42D6-9793-517F56D9DA08}"/>
          </ac:spMkLst>
        </pc:spChg>
        <pc:spChg chg="add mod">
          <ac:chgData name="Arun M kumar" userId="3a899b09-3dfa-47a8-826d-78d67bd75ce0" providerId="ADAL" clId="{BFEE398D-C7B0-4261-8CBB-91E3C478F33B}" dt="2021-10-18T13:43:25.795" v="105"/>
          <ac:spMkLst>
            <pc:docMk/>
            <pc:sldMk cId="136298682" sldId="4189"/>
            <ac:spMk id="24" creationId="{D0804266-6DDF-467E-A448-CE792682E1FE}"/>
          </ac:spMkLst>
        </pc:spChg>
        <pc:spChg chg="add del mod">
          <ac:chgData name="Arun M kumar" userId="3a899b09-3dfa-47a8-826d-78d67bd75ce0" providerId="ADAL" clId="{BFEE398D-C7B0-4261-8CBB-91E3C478F33B}" dt="2021-10-18T13:45:18.675" v="118" actId="478"/>
          <ac:spMkLst>
            <pc:docMk/>
            <pc:sldMk cId="136298682" sldId="4189"/>
            <ac:spMk id="25" creationId="{3DE614F8-370C-4BD8-BFF9-CDCA48E9EF8F}"/>
          </ac:spMkLst>
        </pc:spChg>
        <pc:grpChg chg="add mod">
          <ac:chgData name="Arun M kumar" userId="3a899b09-3dfa-47a8-826d-78d67bd75ce0" providerId="ADAL" clId="{BFEE398D-C7B0-4261-8CBB-91E3C478F33B}" dt="2021-10-18T13:38:19.482" v="46" actId="164"/>
          <ac:grpSpMkLst>
            <pc:docMk/>
            <pc:sldMk cId="136298682" sldId="4189"/>
            <ac:grpSpMk id="2" creationId="{4CCE1636-0DB4-4D4C-A321-6478A33E8A06}"/>
          </ac:grpSpMkLst>
        </pc:grpChg>
      </pc:sldChg>
      <pc:sldChg chg="addSp delSp modSp del mod">
        <pc:chgData name="Arun M kumar" userId="3a899b09-3dfa-47a8-826d-78d67bd75ce0" providerId="ADAL" clId="{BFEE398D-C7B0-4261-8CBB-91E3C478F33B}" dt="2021-10-18T18:15:38.625" v="425" actId="47"/>
        <pc:sldMkLst>
          <pc:docMk/>
          <pc:sldMk cId="2855372194" sldId="4190"/>
        </pc:sldMkLst>
        <pc:spChg chg="del">
          <ac:chgData name="Arun M kumar" userId="3a899b09-3dfa-47a8-826d-78d67bd75ce0" providerId="ADAL" clId="{BFEE398D-C7B0-4261-8CBB-91E3C478F33B}" dt="2021-10-18T13:38:51.644" v="51" actId="478"/>
          <ac:spMkLst>
            <pc:docMk/>
            <pc:sldMk cId="2855372194" sldId="4190"/>
            <ac:spMk id="16" creationId="{A71E72BA-E0D1-4B94-B1FE-F5B65AAA1A5C}"/>
          </ac:spMkLst>
        </pc:spChg>
        <pc:spChg chg="del">
          <ac:chgData name="Arun M kumar" userId="3a899b09-3dfa-47a8-826d-78d67bd75ce0" providerId="ADAL" clId="{BFEE398D-C7B0-4261-8CBB-91E3C478F33B}" dt="2021-10-18T13:38:51.644" v="51" actId="478"/>
          <ac:spMkLst>
            <pc:docMk/>
            <pc:sldMk cId="2855372194" sldId="4190"/>
            <ac:spMk id="20" creationId="{0E06DBB1-4F48-4575-9852-3A65FB600D45}"/>
          </ac:spMkLst>
        </pc:spChg>
        <pc:spChg chg="mod">
          <ac:chgData name="Arun M kumar" userId="3a899b09-3dfa-47a8-826d-78d67bd75ce0" providerId="ADAL" clId="{BFEE398D-C7B0-4261-8CBB-91E3C478F33B}" dt="2021-10-18T13:38:53.946" v="52"/>
          <ac:spMkLst>
            <pc:docMk/>
            <pc:sldMk cId="2855372194" sldId="4190"/>
            <ac:spMk id="22" creationId="{97018CC8-FDE6-409E-802B-0C8FD79465BB}"/>
          </ac:spMkLst>
        </pc:spChg>
        <pc:spChg chg="mod">
          <ac:chgData name="Arun M kumar" userId="3a899b09-3dfa-47a8-826d-78d67bd75ce0" providerId="ADAL" clId="{BFEE398D-C7B0-4261-8CBB-91E3C478F33B}" dt="2021-10-18T13:38:53.946" v="52"/>
          <ac:spMkLst>
            <pc:docMk/>
            <pc:sldMk cId="2855372194" sldId="4190"/>
            <ac:spMk id="23" creationId="{CA284339-A556-4C81-AE29-F268A026B13D}"/>
          </ac:spMkLst>
        </pc:spChg>
        <pc:spChg chg="add del mod">
          <ac:chgData name="Arun M kumar" userId="3a899b09-3dfa-47a8-826d-78d67bd75ce0" providerId="ADAL" clId="{BFEE398D-C7B0-4261-8CBB-91E3C478F33B}" dt="2021-10-18T13:45:29.549" v="119" actId="478"/>
          <ac:spMkLst>
            <pc:docMk/>
            <pc:sldMk cId="2855372194" sldId="4190"/>
            <ac:spMk id="24" creationId="{73CD9E9F-F6FA-4E8F-8D7B-C091D9C58AD0}"/>
          </ac:spMkLst>
        </pc:spChg>
        <pc:spChg chg="add del mod">
          <ac:chgData name="Arun M kumar" userId="3a899b09-3dfa-47a8-826d-78d67bd75ce0" providerId="ADAL" clId="{BFEE398D-C7B0-4261-8CBB-91E3C478F33B}" dt="2021-10-18T13:45:32.212" v="121" actId="478"/>
          <ac:spMkLst>
            <pc:docMk/>
            <pc:sldMk cId="2855372194" sldId="4190"/>
            <ac:spMk id="25" creationId="{04299A05-C9BD-41E2-B2C8-CB618AB5C9F3}"/>
          </ac:spMkLst>
        </pc:spChg>
        <pc:spChg chg="add mod">
          <ac:chgData name="Arun M kumar" userId="3a899b09-3dfa-47a8-826d-78d67bd75ce0" providerId="ADAL" clId="{BFEE398D-C7B0-4261-8CBB-91E3C478F33B}" dt="2021-10-18T13:44:23.326" v="113" actId="554"/>
          <ac:spMkLst>
            <pc:docMk/>
            <pc:sldMk cId="2855372194" sldId="4190"/>
            <ac:spMk id="26" creationId="{64268266-8E8E-4593-AB5A-256E85C232B7}"/>
          </ac:spMkLst>
        </pc:spChg>
        <pc:spChg chg="add mod">
          <ac:chgData name="Arun M kumar" userId="3a899b09-3dfa-47a8-826d-78d67bd75ce0" providerId="ADAL" clId="{BFEE398D-C7B0-4261-8CBB-91E3C478F33B}" dt="2021-10-18T13:44:28.422" v="114" actId="1076"/>
          <ac:spMkLst>
            <pc:docMk/>
            <pc:sldMk cId="2855372194" sldId="4190"/>
            <ac:spMk id="27" creationId="{B5933B10-1855-407C-B44B-0C0EFDD4577D}"/>
          </ac:spMkLst>
        </pc:spChg>
        <pc:grpChg chg="add mod">
          <ac:chgData name="Arun M kumar" userId="3a899b09-3dfa-47a8-826d-78d67bd75ce0" providerId="ADAL" clId="{BFEE398D-C7B0-4261-8CBB-91E3C478F33B}" dt="2021-10-18T13:38:53.946" v="52"/>
          <ac:grpSpMkLst>
            <pc:docMk/>
            <pc:sldMk cId="2855372194" sldId="4190"/>
            <ac:grpSpMk id="21" creationId="{1CE3FFFF-FA36-4963-89AA-A304BF5D64F4}"/>
          </ac:grpSpMkLst>
        </pc:grpChg>
      </pc:sldChg>
      <pc:sldChg chg="addSp delSp modSp del mod">
        <pc:chgData name="Arun M kumar" userId="3a899b09-3dfa-47a8-826d-78d67bd75ce0" providerId="ADAL" clId="{BFEE398D-C7B0-4261-8CBB-91E3C478F33B}" dt="2021-10-18T18:15:38.625" v="425" actId="47"/>
        <pc:sldMkLst>
          <pc:docMk/>
          <pc:sldMk cId="1553464186" sldId="4191"/>
        </pc:sldMkLst>
        <pc:spChg chg="del">
          <ac:chgData name="Arun M kumar" userId="3a899b09-3dfa-47a8-826d-78d67bd75ce0" providerId="ADAL" clId="{BFEE398D-C7B0-4261-8CBB-91E3C478F33B}" dt="2021-10-18T13:39:05.741" v="55" actId="478"/>
          <ac:spMkLst>
            <pc:docMk/>
            <pc:sldMk cId="1553464186" sldId="4191"/>
            <ac:spMk id="16" creationId="{A71E72BA-E0D1-4B94-B1FE-F5B65AAA1A5C}"/>
          </ac:spMkLst>
        </pc:spChg>
        <pc:spChg chg="del">
          <ac:chgData name="Arun M kumar" userId="3a899b09-3dfa-47a8-826d-78d67bd75ce0" providerId="ADAL" clId="{BFEE398D-C7B0-4261-8CBB-91E3C478F33B}" dt="2021-10-18T13:39:05.741" v="55" actId="478"/>
          <ac:spMkLst>
            <pc:docMk/>
            <pc:sldMk cId="1553464186" sldId="4191"/>
            <ac:spMk id="20" creationId="{0E06DBB1-4F48-4575-9852-3A65FB600D45}"/>
          </ac:spMkLst>
        </pc:spChg>
        <pc:spChg chg="mod">
          <ac:chgData name="Arun M kumar" userId="3a899b09-3dfa-47a8-826d-78d67bd75ce0" providerId="ADAL" clId="{BFEE398D-C7B0-4261-8CBB-91E3C478F33B}" dt="2021-10-18T13:39:06.344" v="56"/>
          <ac:spMkLst>
            <pc:docMk/>
            <pc:sldMk cId="1553464186" sldId="4191"/>
            <ac:spMk id="22" creationId="{1A5DFFD4-DCFC-438D-9091-0A66DAFD16BF}"/>
          </ac:spMkLst>
        </pc:spChg>
        <pc:spChg chg="mod">
          <ac:chgData name="Arun M kumar" userId="3a899b09-3dfa-47a8-826d-78d67bd75ce0" providerId="ADAL" clId="{BFEE398D-C7B0-4261-8CBB-91E3C478F33B}" dt="2021-10-18T13:39:06.344" v="56"/>
          <ac:spMkLst>
            <pc:docMk/>
            <pc:sldMk cId="1553464186" sldId="4191"/>
            <ac:spMk id="23" creationId="{10EDC37F-499F-4557-87F2-38A15E0CD966}"/>
          </ac:spMkLst>
        </pc:spChg>
        <pc:spChg chg="add mod">
          <ac:chgData name="Arun M kumar" userId="3a899b09-3dfa-47a8-826d-78d67bd75ce0" providerId="ADAL" clId="{BFEE398D-C7B0-4261-8CBB-91E3C478F33B}" dt="2021-10-18T13:46:54.687" v="134" actId="207"/>
          <ac:spMkLst>
            <pc:docMk/>
            <pc:sldMk cId="1553464186" sldId="4191"/>
            <ac:spMk id="24" creationId="{0349AC86-21AF-4006-B18B-CFAF51F5D2F3}"/>
          </ac:spMkLst>
        </pc:spChg>
        <pc:spChg chg="add mod">
          <ac:chgData name="Arun M kumar" userId="3a899b09-3dfa-47a8-826d-78d67bd75ce0" providerId="ADAL" clId="{BFEE398D-C7B0-4261-8CBB-91E3C478F33B}" dt="2021-10-18T13:46:38.235" v="132"/>
          <ac:spMkLst>
            <pc:docMk/>
            <pc:sldMk cId="1553464186" sldId="4191"/>
            <ac:spMk id="25" creationId="{693DA292-7160-4BCB-8D67-92FA5D30C784}"/>
          </ac:spMkLst>
        </pc:spChg>
        <pc:grpChg chg="add mod">
          <ac:chgData name="Arun M kumar" userId="3a899b09-3dfa-47a8-826d-78d67bd75ce0" providerId="ADAL" clId="{BFEE398D-C7B0-4261-8CBB-91E3C478F33B}" dt="2021-10-18T13:39:06.344" v="56"/>
          <ac:grpSpMkLst>
            <pc:docMk/>
            <pc:sldMk cId="1553464186" sldId="4191"/>
            <ac:grpSpMk id="21" creationId="{27B9146D-6565-4979-9372-076018066D01}"/>
          </ac:grpSpMkLst>
        </pc:grpChg>
      </pc:sldChg>
      <pc:sldChg chg="addSp delSp modSp del mod">
        <pc:chgData name="Arun M kumar" userId="3a899b09-3dfa-47a8-826d-78d67bd75ce0" providerId="ADAL" clId="{BFEE398D-C7B0-4261-8CBB-91E3C478F33B}" dt="2021-10-18T18:15:38.625" v="425" actId="47"/>
        <pc:sldMkLst>
          <pc:docMk/>
          <pc:sldMk cId="2528418436" sldId="4192"/>
        </pc:sldMkLst>
        <pc:spChg chg="del">
          <ac:chgData name="Arun M kumar" userId="3a899b09-3dfa-47a8-826d-78d67bd75ce0" providerId="ADAL" clId="{BFEE398D-C7B0-4261-8CBB-91E3C478F33B}" dt="2021-10-18T13:38:59.941" v="53" actId="478"/>
          <ac:spMkLst>
            <pc:docMk/>
            <pc:sldMk cId="2528418436" sldId="4192"/>
            <ac:spMk id="16" creationId="{A71E72BA-E0D1-4B94-B1FE-F5B65AAA1A5C}"/>
          </ac:spMkLst>
        </pc:spChg>
        <pc:spChg chg="del">
          <ac:chgData name="Arun M kumar" userId="3a899b09-3dfa-47a8-826d-78d67bd75ce0" providerId="ADAL" clId="{BFEE398D-C7B0-4261-8CBB-91E3C478F33B}" dt="2021-10-18T13:38:59.941" v="53" actId="478"/>
          <ac:spMkLst>
            <pc:docMk/>
            <pc:sldMk cId="2528418436" sldId="4192"/>
            <ac:spMk id="20" creationId="{0E06DBB1-4F48-4575-9852-3A65FB600D45}"/>
          </ac:spMkLst>
        </pc:spChg>
        <pc:spChg chg="mod">
          <ac:chgData name="Arun M kumar" userId="3a899b09-3dfa-47a8-826d-78d67bd75ce0" providerId="ADAL" clId="{BFEE398D-C7B0-4261-8CBB-91E3C478F33B}" dt="2021-10-18T13:39:00.522" v="54"/>
          <ac:spMkLst>
            <pc:docMk/>
            <pc:sldMk cId="2528418436" sldId="4192"/>
            <ac:spMk id="22" creationId="{43DCD2DE-2307-444F-980E-B69C66DF1DE4}"/>
          </ac:spMkLst>
        </pc:spChg>
        <pc:spChg chg="mod">
          <ac:chgData name="Arun M kumar" userId="3a899b09-3dfa-47a8-826d-78d67bd75ce0" providerId="ADAL" clId="{BFEE398D-C7B0-4261-8CBB-91E3C478F33B}" dt="2021-10-18T13:39:00.522" v="54"/>
          <ac:spMkLst>
            <pc:docMk/>
            <pc:sldMk cId="2528418436" sldId="4192"/>
            <ac:spMk id="23" creationId="{9257CCD4-9189-4064-8BB8-0B0421E8623C}"/>
          </ac:spMkLst>
        </pc:spChg>
        <pc:spChg chg="add mod">
          <ac:chgData name="Arun M kumar" userId="3a899b09-3dfa-47a8-826d-78d67bd75ce0" providerId="ADAL" clId="{BFEE398D-C7B0-4261-8CBB-91E3C478F33B}" dt="2021-10-18T13:45:58.215" v="122"/>
          <ac:spMkLst>
            <pc:docMk/>
            <pc:sldMk cId="2528418436" sldId="4192"/>
            <ac:spMk id="24" creationId="{0661AF43-F2F6-416A-B286-26DAFB89F703}"/>
          </ac:spMkLst>
        </pc:spChg>
        <pc:spChg chg="add mod">
          <ac:chgData name="Arun M kumar" userId="3a899b09-3dfa-47a8-826d-78d67bd75ce0" providerId="ADAL" clId="{BFEE398D-C7B0-4261-8CBB-91E3C478F33B}" dt="2021-10-18T13:45:58.215" v="122"/>
          <ac:spMkLst>
            <pc:docMk/>
            <pc:sldMk cId="2528418436" sldId="4192"/>
            <ac:spMk id="25" creationId="{EBAF1C8D-07C1-414A-8FBD-EBA4138FB4EB}"/>
          </ac:spMkLst>
        </pc:spChg>
        <pc:grpChg chg="add mod">
          <ac:chgData name="Arun M kumar" userId="3a899b09-3dfa-47a8-826d-78d67bd75ce0" providerId="ADAL" clId="{BFEE398D-C7B0-4261-8CBB-91E3C478F33B}" dt="2021-10-18T13:39:00.522" v="54"/>
          <ac:grpSpMkLst>
            <pc:docMk/>
            <pc:sldMk cId="2528418436" sldId="4192"/>
            <ac:grpSpMk id="21" creationId="{65EA6E01-5BEA-4FFE-8B3D-BB054287F6B7}"/>
          </ac:grpSpMkLst>
        </pc:grpChg>
      </pc:sldChg>
      <pc:sldChg chg="addSp delSp modSp del mod">
        <pc:chgData name="Arun M kumar" userId="3a899b09-3dfa-47a8-826d-78d67bd75ce0" providerId="ADAL" clId="{BFEE398D-C7B0-4261-8CBB-91E3C478F33B}" dt="2021-10-18T18:15:38.625" v="425" actId="47"/>
        <pc:sldMkLst>
          <pc:docMk/>
          <pc:sldMk cId="1145729199" sldId="4193"/>
        </pc:sldMkLst>
        <pc:spChg chg="del">
          <ac:chgData name="Arun M kumar" userId="3a899b09-3dfa-47a8-826d-78d67bd75ce0" providerId="ADAL" clId="{BFEE398D-C7B0-4261-8CBB-91E3C478F33B}" dt="2021-10-18T13:39:11.909" v="57" actId="478"/>
          <ac:spMkLst>
            <pc:docMk/>
            <pc:sldMk cId="1145729199" sldId="4193"/>
            <ac:spMk id="16" creationId="{A71E72BA-E0D1-4B94-B1FE-F5B65AAA1A5C}"/>
          </ac:spMkLst>
        </pc:spChg>
        <pc:spChg chg="del">
          <ac:chgData name="Arun M kumar" userId="3a899b09-3dfa-47a8-826d-78d67bd75ce0" providerId="ADAL" clId="{BFEE398D-C7B0-4261-8CBB-91E3C478F33B}" dt="2021-10-18T13:39:11.909" v="57" actId="478"/>
          <ac:spMkLst>
            <pc:docMk/>
            <pc:sldMk cId="1145729199" sldId="4193"/>
            <ac:spMk id="20" creationId="{0E06DBB1-4F48-4575-9852-3A65FB600D45}"/>
          </ac:spMkLst>
        </pc:spChg>
        <pc:spChg chg="mod">
          <ac:chgData name="Arun M kumar" userId="3a899b09-3dfa-47a8-826d-78d67bd75ce0" providerId="ADAL" clId="{BFEE398D-C7B0-4261-8CBB-91E3C478F33B}" dt="2021-10-18T13:39:12.604" v="58"/>
          <ac:spMkLst>
            <pc:docMk/>
            <pc:sldMk cId="1145729199" sldId="4193"/>
            <ac:spMk id="22" creationId="{29D5032B-512D-4FF3-9680-5AF88D72F2E8}"/>
          </ac:spMkLst>
        </pc:spChg>
        <pc:spChg chg="mod">
          <ac:chgData name="Arun M kumar" userId="3a899b09-3dfa-47a8-826d-78d67bd75ce0" providerId="ADAL" clId="{BFEE398D-C7B0-4261-8CBB-91E3C478F33B}" dt="2021-10-18T13:39:12.604" v="58"/>
          <ac:spMkLst>
            <pc:docMk/>
            <pc:sldMk cId="1145729199" sldId="4193"/>
            <ac:spMk id="23" creationId="{E1D8C4D8-AF82-46DC-AAF4-173379A53B87}"/>
          </ac:spMkLst>
        </pc:spChg>
        <pc:spChg chg="add mod">
          <ac:chgData name="Arun M kumar" userId="3a899b09-3dfa-47a8-826d-78d67bd75ce0" providerId="ADAL" clId="{BFEE398D-C7B0-4261-8CBB-91E3C478F33B}" dt="2021-10-18T13:47:05.340" v="135"/>
          <ac:spMkLst>
            <pc:docMk/>
            <pc:sldMk cId="1145729199" sldId="4193"/>
            <ac:spMk id="24" creationId="{F64EBDFE-BB9C-4D4B-B197-B3A8EC2A9A0F}"/>
          </ac:spMkLst>
        </pc:spChg>
        <pc:spChg chg="add mod">
          <ac:chgData name="Arun M kumar" userId="3a899b09-3dfa-47a8-826d-78d67bd75ce0" providerId="ADAL" clId="{BFEE398D-C7B0-4261-8CBB-91E3C478F33B}" dt="2021-10-18T13:47:05.340" v="135"/>
          <ac:spMkLst>
            <pc:docMk/>
            <pc:sldMk cId="1145729199" sldId="4193"/>
            <ac:spMk id="25" creationId="{29428969-FEE0-4E26-B47D-6A33A84C1126}"/>
          </ac:spMkLst>
        </pc:spChg>
        <pc:grpChg chg="add mod">
          <ac:chgData name="Arun M kumar" userId="3a899b09-3dfa-47a8-826d-78d67bd75ce0" providerId="ADAL" clId="{BFEE398D-C7B0-4261-8CBB-91E3C478F33B}" dt="2021-10-18T13:39:12.604" v="58"/>
          <ac:grpSpMkLst>
            <pc:docMk/>
            <pc:sldMk cId="1145729199" sldId="4193"/>
            <ac:grpSpMk id="21" creationId="{7F7BFAA6-0CD6-47B4-A4D6-6DFE640924AC}"/>
          </ac:grpSpMkLst>
        </pc:grpChg>
      </pc:sldChg>
      <pc:sldChg chg="addSp delSp modSp del mod">
        <pc:chgData name="Arun M kumar" userId="3a899b09-3dfa-47a8-826d-78d67bd75ce0" providerId="ADAL" clId="{BFEE398D-C7B0-4261-8CBB-91E3C478F33B}" dt="2021-10-18T18:15:43.656" v="426" actId="47"/>
        <pc:sldMkLst>
          <pc:docMk/>
          <pc:sldMk cId="3983214482" sldId="4194"/>
        </pc:sldMkLst>
        <pc:spChg chg="del">
          <ac:chgData name="Arun M kumar" userId="3a899b09-3dfa-47a8-826d-78d67bd75ce0" providerId="ADAL" clId="{BFEE398D-C7B0-4261-8CBB-91E3C478F33B}" dt="2021-10-18T13:39:18.254" v="59" actId="478"/>
          <ac:spMkLst>
            <pc:docMk/>
            <pc:sldMk cId="3983214482" sldId="4194"/>
            <ac:spMk id="16" creationId="{A71E72BA-E0D1-4B94-B1FE-F5B65AAA1A5C}"/>
          </ac:spMkLst>
        </pc:spChg>
        <pc:spChg chg="del">
          <ac:chgData name="Arun M kumar" userId="3a899b09-3dfa-47a8-826d-78d67bd75ce0" providerId="ADAL" clId="{BFEE398D-C7B0-4261-8CBB-91E3C478F33B}" dt="2021-10-18T13:39:18.254" v="59" actId="478"/>
          <ac:spMkLst>
            <pc:docMk/>
            <pc:sldMk cId="3983214482" sldId="4194"/>
            <ac:spMk id="20" creationId="{0E06DBB1-4F48-4575-9852-3A65FB600D45}"/>
          </ac:spMkLst>
        </pc:spChg>
        <pc:spChg chg="mod">
          <ac:chgData name="Arun M kumar" userId="3a899b09-3dfa-47a8-826d-78d67bd75ce0" providerId="ADAL" clId="{BFEE398D-C7B0-4261-8CBB-91E3C478F33B}" dt="2021-10-18T13:39:18.731" v="60"/>
          <ac:spMkLst>
            <pc:docMk/>
            <pc:sldMk cId="3983214482" sldId="4194"/>
            <ac:spMk id="43" creationId="{648692BB-E715-4492-B6E3-9F0D89383732}"/>
          </ac:spMkLst>
        </pc:spChg>
        <pc:spChg chg="mod">
          <ac:chgData name="Arun M kumar" userId="3a899b09-3dfa-47a8-826d-78d67bd75ce0" providerId="ADAL" clId="{BFEE398D-C7B0-4261-8CBB-91E3C478F33B}" dt="2021-10-18T13:39:18.731" v="60"/>
          <ac:spMkLst>
            <pc:docMk/>
            <pc:sldMk cId="3983214482" sldId="4194"/>
            <ac:spMk id="44" creationId="{C68A42B8-9537-4736-A27D-7D983A44BA7E}"/>
          </ac:spMkLst>
        </pc:spChg>
        <pc:spChg chg="add mod">
          <ac:chgData name="Arun M kumar" userId="3a899b09-3dfa-47a8-826d-78d67bd75ce0" providerId="ADAL" clId="{BFEE398D-C7B0-4261-8CBB-91E3C478F33B}" dt="2021-10-18T13:47:14.589" v="139" actId="207"/>
          <ac:spMkLst>
            <pc:docMk/>
            <pc:sldMk cId="3983214482" sldId="4194"/>
            <ac:spMk id="45" creationId="{40372E3B-0981-49CE-AA4C-EB34D71B2F73}"/>
          </ac:spMkLst>
        </pc:spChg>
        <pc:spChg chg="add mod">
          <ac:chgData name="Arun M kumar" userId="3a899b09-3dfa-47a8-826d-78d67bd75ce0" providerId="ADAL" clId="{BFEE398D-C7B0-4261-8CBB-91E3C478F33B}" dt="2021-10-18T13:47:26.662" v="140"/>
          <ac:spMkLst>
            <pc:docMk/>
            <pc:sldMk cId="3983214482" sldId="4194"/>
            <ac:spMk id="46" creationId="{15A3611D-EDA1-47EF-8AEE-777E9A646A97}"/>
          </ac:spMkLst>
        </pc:spChg>
        <pc:grpChg chg="add mod">
          <ac:chgData name="Arun M kumar" userId="3a899b09-3dfa-47a8-826d-78d67bd75ce0" providerId="ADAL" clId="{BFEE398D-C7B0-4261-8CBB-91E3C478F33B}" dt="2021-10-18T13:39:18.731" v="60"/>
          <ac:grpSpMkLst>
            <pc:docMk/>
            <pc:sldMk cId="3983214482" sldId="4194"/>
            <ac:grpSpMk id="42" creationId="{FCD5A184-B202-4C8C-9219-B09B056B596E}"/>
          </ac:grpSpMkLst>
        </pc:grpChg>
      </pc:sldChg>
      <pc:sldChg chg="addSp delSp modSp mod">
        <pc:chgData name="Arun M kumar" userId="3a899b09-3dfa-47a8-826d-78d67bd75ce0" providerId="ADAL" clId="{BFEE398D-C7B0-4261-8CBB-91E3C478F33B}" dt="2021-10-18T18:19:07.383" v="495" actId="21"/>
        <pc:sldMkLst>
          <pc:docMk/>
          <pc:sldMk cId="3257105268" sldId="4195"/>
        </pc:sldMkLst>
        <pc:spChg chg="mod">
          <ac:chgData name="Arun M kumar" userId="3a899b09-3dfa-47a8-826d-78d67bd75ce0" providerId="ADAL" clId="{BFEE398D-C7B0-4261-8CBB-91E3C478F33B}" dt="2021-10-18T13:32:51.663" v="7" actId="20577"/>
          <ac:spMkLst>
            <pc:docMk/>
            <pc:sldMk cId="3257105268" sldId="4195"/>
            <ac:spMk id="2" creationId="{861F712E-2020-4833-9A4E-91710C5B6FD2}"/>
          </ac:spMkLst>
        </pc:spChg>
        <pc:spChg chg="add del mod topLvl">
          <ac:chgData name="Arun M kumar" userId="3a899b09-3dfa-47a8-826d-78d67bd75ce0" providerId="ADAL" clId="{BFEE398D-C7B0-4261-8CBB-91E3C478F33B}" dt="2021-10-18T18:19:07.383" v="495" actId="21"/>
          <ac:spMkLst>
            <pc:docMk/>
            <pc:sldMk cId="3257105268" sldId="4195"/>
            <ac:spMk id="3" creationId="{94BEDA1D-F993-47EB-B68A-AFF4E8D37CF6}"/>
          </ac:spMkLst>
        </pc:spChg>
        <pc:spChg chg="add del mod topLvl">
          <ac:chgData name="Arun M kumar" userId="3a899b09-3dfa-47a8-826d-78d67bd75ce0" providerId="ADAL" clId="{BFEE398D-C7B0-4261-8CBB-91E3C478F33B}" dt="2021-10-18T18:19:07.383" v="495" actId="21"/>
          <ac:spMkLst>
            <pc:docMk/>
            <pc:sldMk cId="3257105268" sldId="4195"/>
            <ac:spMk id="4" creationId="{9AA89880-780D-4AF2-8C82-17A9B9C21560}"/>
          </ac:spMkLst>
        </pc:spChg>
        <pc:spChg chg="add del mod topLvl">
          <ac:chgData name="Arun M kumar" userId="3a899b09-3dfa-47a8-826d-78d67bd75ce0" providerId="ADAL" clId="{BFEE398D-C7B0-4261-8CBB-91E3C478F33B}" dt="2021-10-18T18:19:07.383" v="495" actId="21"/>
          <ac:spMkLst>
            <pc:docMk/>
            <pc:sldMk cId="3257105268" sldId="4195"/>
            <ac:spMk id="5" creationId="{9401FDDF-A73A-4AE2-ACD7-2FA38E8C9B62}"/>
          </ac:spMkLst>
        </pc:spChg>
        <pc:spChg chg="add del mod topLvl">
          <ac:chgData name="Arun M kumar" userId="3a899b09-3dfa-47a8-826d-78d67bd75ce0" providerId="ADAL" clId="{BFEE398D-C7B0-4261-8CBB-91E3C478F33B}" dt="2021-10-18T18:19:07.383" v="495" actId="21"/>
          <ac:spMkLst>
            <pc:docMk/>
            <pc:sldMk cId="3257105268" sldId="4195"/>
            <ac:spMk id="6" creationId="{9D5311AA-2CA5-4447-974E-6554DFC71AF1}"/>
          </ac:spMkLst>
        </pc:spChg>
        <pc:spChg chg="add del mod topLvl">
          <ac:chgData name="Arun M kumar" userId="3a899b09-3dfa-47a8-826d-78d67bd75ce0" providerId="ADAL" clId="{BFEE398D-C7B0-4261-8CBB-91E3C478F33B}" dt="2021-10-18T18:19:07.383" v="495" actId="21"/>
          <ac:spMkLst>
            <pc:docMk/>
            <pc:sldMk cId="3257105268" sldId="4195"/>
            <ac:spMk id="7" creationId="{CEA00309-FA58-4736-B0C4-043DCA080A0C}"/>
          </ac:spMkLst>
        </pc:spChg>
        <pc:grpChg chg="add del mod">
          <ac:chgData name="Arun M kumar" userId="3a899b09-3dfa-47a8-826d-78d67bd75ce0" providerId="ADAL" clId="{BFEE398D-C7B0-4261-8CBB-91E3C478F33B}" dt="2021-10-18T18:18:12.007" v="479" actId="165"/>
          <ac:grpSpMkLst>
            <pc:docMk/>
            <pc:sldMk cId="3257105268" sldId="4195"/>
            <ac:grpSpMk id="8" creationId="{6F5BD200-06E1-4CD4-8E7B-57213802F9A1}"/>
          </ac:grpSpMkLst>
        </pc:grpChg>
        <pc:cxnChg chg="add del">
          <ac:chgData name="Arun M kumar" userId="3a899b09-3dfa-47a8-826d-78d67bd75ce0" providerId="ADAL" clId="{BFEE398D-C7B0-4261-8CBB-91E3C478F33B}" dt="2021-10-18T18:19:07.383" v="495" actId="21"/>
          <ac:cxnSpMkLst>
            <pc:docMk/>
            <pc:sldMk cId="3257105268" sldId="4195"/>
            <ac:cxnSpMk id="10" creationId="{DE0BF219-AB08-4180-A4A7-37A82B4891C9}"/>
          </ac:cxnSpMkLst>
        </pc:cxnChg>
      </pc:sldChg>
      <pc:sldChg chg="addSp delSp modSp new del mod chgLayout">
        <pc:chgData name="Arun M kumar" userId="3a899b09-3dfa-47a8-826d-78d67bd75ce0" providerId="ADAL" clId="{BFEE398D-C7B0-4261-8CBB-91E3C478F33B}" dt="2021-10-19T08:39:44.741" v="813" actId="47"/>
        <pc:sldMkLst>
          <pc:docMk/>
          <pc:sldMk cId="2071764763" sldId="4197"/>
        </pc:sldMkLst>
        <pc:spChg chg="mod ord">
          <ac:chgData name="Arun M kumar" userId="3a899b09-3dfa-47a8-826d-78d67bd75ce0" providerId="ADAL" clId="{BFEE398D-C7B0-4261-8CBB-91E3C478F33B}" dt="2021-10-18T18:15:51.455" v="440" actId="5793"/>
          <ac:spMkLst>
            <pc:docMk/>
            <pc:sldMk cId="2071764763" sldId="4197"/>
            <ac:spMk id="2" creationId="{9536B7F3-5555-49B5-B179-A54D30215A1E}"/>
          </ac:spMkLst>
        </pc:spChg>
        <pc:spChg chg="add del mod">
          <ac:chgData name="Arun M kumar" userId="3a899b09-3dfa-47a8-826d-78d67bd75ce0" providerId="ADAL" clId="{BFEE398D-C7B0-4261-8CBB-91E3C478F33B}" dt="2021-10-18T18:14:28.694" v="424" actId="6264"/>
          <ac:spMkLst>
            <pc:docMk/>
            <pc:sldMk cId="2071764763" sldId="4197"/>
            <ac:spMk id="3" creationId="{61E54197-DE39-4298-9B92-48059B2BC988}"/>
          </ac:spMkLst>
        </pc:spChg>
        <pc:spChg chg="add mod topLvl">
          <ac:chgData name="Arun M kumar" userId="3a899b09-3dfa-47a8-826d-78d67bd75ce0" providerId="ADAL" clId="{BFEE398D-C7B0-4261-8CBB-91E3C478F33B}" dt="2021-10-18T18:35:48.167" v="745" actId="1035"/>
          <ac:spMkLst>
            <pc:docMk/>
            <pc:sldMk cId="2071764763" sldId="4197"/>
            <ac:spMk id="4" creationId="{96CEACA3-C896-463C-A709-8664E743C1C7}"/>
          </ac:spMkLst>
        </pc:spChg>
        <pc:spChg chg="add mod">
          <ac:chgData name="Arun M kumar" userId="3a899b09-3dfa-47a8-826d-78d67bd75ce0" providerId="ADAL" clId="{BFEE398D-C7B0-4261-8CBB-91E3C478F33B}" dt="2021-10-18T18:35:48.167" v="745" actId="1035"/>
          <ac:spMkLst>
            <pc:docMk/>
            <pc:sldMk cId="2071764763" sldId="4197"/>
            <ac:spMk id="5" creationId="{63325985-3915-4509-B141-8ABF3EC3A048}"/>
          </ac:spMkLst>
        </pc:spChg>
        <pc:spChg chg="add mod">
          <ac:chgData name="Arun M kumar" userId="3a899b09-3dfa-47a8-826d-78d67bd75ce0" providerId="ADAL" clId="{BFEE398D-C7B0-4261-8CBB-91E3C478F33B}" dt="2021-10-18T18:35:48.167" v="745" actId="1035"/>
          <ac:spMkLst>
            <pc:docMk/>
            <pc:sldMk cId="2071764763" sldId="4197"/>
            <ac:spMk id="6" creationId="{05D6FFAC-5075-4DAE-B5B1-0A50E8549DE8}"/>
          </ac:spMkLst>
        </pc:spChg>
        <pc:spChg chg="add mod">
          <ac:chgData name="Arun M kumar" userId="3a899b09-3dfa-47a8-826d-78d67bd75ce0" providerId="ADAL" clId="{BFEE398D-C7B0-4261-8CBB-91E3C478F33B}" dt="2021-10-18T18:35:48.167" v="745" actId="1035"/>
          <ac:spMkLst>
            <pc:docMk/>
            <pc:sldMk cId="2071764763" sldId="4197"/>
            <ac:spMk id="7" creationId="{85A81127-AB6D-4A2B-A213-F06CD018E4DC}"/>
          </ac:spMkLst>
        </pc:spChg>
        <pc:spChg chg="add mod topLvl">
          <ac:chgData name="Arun M kumar" userId="3a899b09-3dfa-47a8-826d-78d67bd75ce0" providerId="ADAL" clId="{BFEE398D-C7B0-4261-8CBB-91E3C478F33B}" dt="2021-10-18T18:35:48.167" v="745" actId="1035"/>
          <ac:spMkLst>
            <pc:docMk/>
            <pc:sldMk cId="2071764763" sldId="4197"/>
            <ac:spMk id="8" creationId="{B076D4B3-A803-4561-AC26-91967573E46F}"/>
          </ac:spMkLst>
        </pc:spChg>
        <pc:spChg chg="add del mod">
          <ac:chgData name="Arun M kumar" userId="3a899b09-3dfa-47a8-826d-78d67bd75ce0" providerId="ADAL" clId="{BFEE398D-C7B0-4261-8CBB-91E3C478F33B}" dt="2021-10-18T18:22:16.185" v="520" actId="478"/>
          <ac:spMkLst>
            <pc:docMk/>
            <pc:sldMk cId="2071764763" sldId="4197"/>
            <ac:spMk id="10" creationId="{76E352AE-0AC1-4E4E-A3E4-EAECFC4EA50E}"/>
          </ac:spMkLst>
        </pc:spChg>
        <pc:spChg chg="add mod topLvl">
          <ac:chgData name="Arun M kumar" userId="3a899b09-3dfa-47a8-826d-78d67bd75ce0" providerId="ADAL" clId="{BFEE398D-C7B0-4261-8CBB-91E3C478F33B}" dt="2021-10-18T18:35:55.316" v="746" actId="338"/>
          <ac:spMkLst>
            <pc:docMk/>
            <pc:sldMk cId="2071764763" sldId="4197"/>
            <ac:spMk id="11" creationId="{7A779DE1-295C-48AE-9AF5-6316142EDD55}"/>
          </ac:spMkLst>
        </pc:spChg>
        <pc:spChg chg="add mod topLvl">
          <ac:chgData name="Arun M kumar" userId="3a899b09-3dfa-47a8-826d-78d67bd75ce0" providerId="ADAL" clId="{BFEE398D-C7B0-4261-8CBB-91E3C478F33B}" dt="2021-10-18T18:35:55.316" v="746" actId="338"/>
          <ac:spMkLst>
            <pc:docMk/>
            <pc:sldMk cId="2071764763" sldId="4197"/>
            <ac:spMk id="12" creationId="{47D46266-7589-4B66-B869-8328A52C5004}"/>
          </ac:spMkLst>
        </pc:spChg>
        <pc:spChg chg="add mod topLvl">
          <ac:chgData name="Arun M kumar" userId="3a899b09-3dfa-47a8-826d-78d67bd75ce0" providerId="ADAL" clId="{BFEE398D-C7B0-4261-8CBB-91E3C478F33B}" dt="2021-10-18T18:35:55.316" v="746" actId="338"/>
          <ac:spMkLst>
            <pc:docMk/>
            <pc:sldMk cId="2071764763" sldId="4197"/>
            <ac:spMk id="13" creationId="{ADAB8303-76AB-41C6-830E-D06765143352}"/>
          </ac:spMkLst>
        </pc:spChg>
        <pc:spChg chg="add mod topLvl">
          <ac:chgData name="Arun M kumar" userId="3a899b09-3dfa-47a8-826d-78d67bd75ce0" providerId="ADAL" clId="{BFEE398D-C7B0-4261-8CBB-91E3C478F33B}" dt="2021-10-18T18:35:55.316" v="746" actId="338"/>
          <ac:spMkLst>
            <pc:docMk/>
            <pc:sldMk cId="2071764763" sldId="4197"/>
            <ac:spMk id="14" creationId="{6175C4C4-120E-4B78-A926-C3EC68BDA5BA}"/>
          </ac:spMkLst>
        </pc:spChg>
        <pc:spChg chg="add mod topLvl">
          <ac:chgData name="Arun M kumar" userId="3a899b09-3dfa-47a8-826d-78d67bd75ce0" providerId="ADAL" clId="{BFEE398D-C7B0-4261-8CBB-91E3C478F33B}" dt="2021-10-18T18:35:55.316" v="746" actId="338"/>
          <ac:spMkLst>
            <pc:docMk/>
            <pc:sldMk cId="2071764763" sldId="4197"/>
            <ac:spMk id="15" creationId="{A307E7A1-0969-4C55-9B15-2CE4690DCA64}"/>
          </ac:spMkLst>
        </pc:spChg>
        <pc:spChg chg="add mod topLvl">
          <ac:chgData name="Arun M kumar" userId="3a899b09-3dfa-47a8-826d-78d67bd75ce0" providerId="ADAL" clId="{BFEE398D-C7B0-4261-8CBB-91E3C478F33B}" dt="2021-10-18T18:35:55.316" v="746" actId="338"/>
          <ac:spMkLst>
            <pc:docMk/>
            <pc:sldMk cId="2071764763" sldId="4197"/>
            <ac:spMk id="16" creationId="{D795D9AC-287B-4475-82B9-E29514BB4C23}"/>
          </ac:spMkLst>
        </pc:spChg>
        <pc:spChg chg="add mod topLvl">
          <ac:chgData name="Arun M kumar" userId="3a899b09-3dfa-47a8-826d-78d67bd75ce0" providerId="ADAL" clId="{BFEE398D-C7B0-4261-8CBB-91E3C478F33B}" dt="2021-10-18T18:35:55.316" v="746" actId="338"/>
          <ac:spMkLst>
            <pc:docMk/>
            <pc:sldMk cId="2071764763" sldId="4197"/>
            <ac:spMk id="17" creationId="{FAB5219D-486F-4F11-B612-EBBF12A9AF75}"/>
          </ac:spMkLst>
        </pc:spChg>
        <pc:spChg chg="add mod topLvl">
          <ac:chgData name="Arun M kumar" userId="3a899b09-3dfa-47a8-826d-78d67bd75ce0" providerId="ADAL" clId="{BFEE398D-C7B0-4261-8CBB-91E3C478F33B}" dt="2021-10-18T18:35:55.316" v="746" actId="338"/>
          <ac:spMkLst>
            <pc:docMk/>
            <pc:sldMk cId="2071764763" sldId="4197"/>
            <ac:spMk id="18" creationId="{7180FA9F-D3F3-4AA6-AAE7-2CB4E4846602}"/>
          </ac:spMkLst>
        </pc:spChg>
        <pc:spChg chg="add mod topLvl">
          <ac:chgData name="Arun M kumar" userId="3a899b09-3dfa-47a8-826d-78d67bd75ce0" providerId="ADAL" clId="{BFEE398D-C7B0-4261-8CBB-91E3C478F33B}" dt="2021-10-18T18:35:55.316" v="746" actId="338"/>
          <ac:spMkLst>
            <pc:docMk/>
            <pc:sldMk cId="2071764763" sldId="4197"/>
            <ac:spMk id="19" creationId="{06B97DFE-3817-4E92-8C1B-0A81C336534C}"/>
          </ac:spMkLst>
        </pc:spChg>
        <pc:spChg chg="add mod topLvl">
          <ac:chgData name="Arun M kumar" userId="3a899b09-3dfa-47a8-826d-78d67bd75ce0" providerId="ADAL" clId="{BFEE398D-C7B0-4261-8CBB-91E3C478F33B}" dt="2021-10-18T18:35:55.316" v="746" actId="338"/>
          <ac:spMkLst>
            <pc:docMk/>
            <pc:sldMk cId="2071764763" sldId="4197"/>
            <ac:spMk id="20" creationId="{3BB0FB7E-29A3-497F-AD8D-154AF1F9B9A5}"/>
          </ac:spMkLst>
        </pc:spChg>
        <pc:spChg chg="add mod topLvl">
          <ac:chgData name="Arun M kumar" userId="3a899b09-3dfa-47a8-826d-78d67bd75ce0" providerId="ADAL" clId="{BFEE398D-C7B0-4261-8CBB-91E3C478F33B}" dt="2021-10-18T18:35:55.316" v="746" actId="338"/>
          <ac:spMkLst>
            <pc:docMk/>
            <pc:sldMk cId="2071764763" sldId="4197"/>
            <ac:spMk id="21" creationId="{339C8625-9635-4608-9872-E68D685CFB28}"/>
          </ac:spMkLst>
        </pc:spChg>
        <pc:spChg chg="add mod topLvl">
          <ac:chgData name="Arun M kumar" userId="3a899b09-3dfa-47a8-826d-78d67bd75ce0" providerId="ADAL" clId="{BFEE398D-C7B0-4261-8CBB-91E3C478F33B}" dt="2021-10-18T18:35:55.316" v="746" actId="338"/>
          <ac:spMkLst>
            <pc:docMk/>
            <pc:sldMk cId="2071764763" sldId="4197"/>
            <ac:spMk id="22" creationId="{1703A370-1EE4-471D-9379-F82E0647B933}"/>
          </ac:spMkLst>
        </pc:spChg>
        <pc:spChg chg="add mod topLvl">
          <ac:chgData name="Arun M kumar" userId="3a899b09-3dfa-47a8-826d-78d67bd75ce0" providerId="ADAL" clId="{BFEE398D-C7B0-4261-8CBB-91E3C478F33B}" dt="2021-10-18T18:35:55.316" v="746" actId="338"/>
          <ac:spMkLst>
            <pc:docMk/>
            <pc:sldMk cId="2071764763" sldId="4197"/>
            <ac:spMk id="23" creationId="{3DFBC962-EF16-4774-B98D-AECD73B4D014}"/>
          </ac:spMkLst>
        </pc:spChg>
        <pc:spChg chg="add mod topLvl">
          <ac:chgData name="Arun M kumar" userId="3a899b09-3dfa-47a8-826d-78d67bd75ce0" providerId="ADAL" clId="{BFEE398D-C7B0-4261-8CBB-91E3C478F33B}" dt="2021-10-18T18:35:55.316" v="746" actId="338"/>
          <ac:spMkLst>
            <pc:docMk/>
            <pc:sldMk cId="2071764763" sldId="4197"/>
            <ac:spMk id="24" creationId="{E14E49C2-1842-427D-A968-23AB499E58C6}"/>
          </ac:spMkLst>
        </pc:spChg>
        <pc:spChg chg="add mod topLvl">
          <ac:chgData name="Arun M kumar" userId="3a899b09-3dfa-47a8-826d-78d67bd75ce0" providerId="ADAL" clId="{BFEE398D-C7B0-4261-8CBB-91E3C478F33B}" dt="2021-10-18T18:35:55.316" v="746" actId="338"/>
          <ac:spMkLst>
            <pc:docMk/>
            <pc:sldMk cId="2071764763" sldId="4197"/>
            <ac:spMk id="25" creationId="{73C12B1E-E2E5-493F-AD77-DAFF0F1ED101}"/>
          </ac:spMkLst>
        </pc:spChg>
        <pc:spChg chg="add mod topLvl">
          <ac:chgData name="Arun M kumar" userId="3a899b09-3dfa-47a8-826d-78d67bd75ce0" providerId="ADAL" clId="{BFEE398D-C7B0-4261-8CBB-91E3C478F33B}" dt="2021-10-18T18:35:55.316" v="746" actId="338"/>
          <ac:spMkLst>
            <pc:docMk/>
            <pc:sldMk cId="2071764763" sldId="4197"/>
            <ac:spMk id="26" creationId="{DE0DD29E-1E55-4F24-9EF0-564E976F9156}"/>
          </ac:spMkLst>
        </pc:spChg>
        <pc:spChg chg="add mod topLvl">
          <ac:chgData name="Arun M kumar" userId="3a899b09-3dfa-47a8-826d-78d67bd75ce0" providerId="ADAL" clId="{BFEE398D-C7B0-4261-8CBB-91E3C478F33B}" dt="2021-10-18T18:35:55.316" v="746" actId="338"/>
          <ac:spMkLst>
            <pc:docMk/>
            <pc:sldMk cId="2071764763" sldId="4197"/>
            <ac:spMk id="27" creationId="{3CEC7FAC-2442-4AC7-B634-2AA38093A611}"/>
          </ac:spMkLst>
        </pc:spChg>
        <pc:spChg chg="add mod topLvl">
          <ac:chgData name="Arun M kumar" userId="3a899b09-3dfa-47a8-826d-78d67bd75ce0" providerId="ADAL" clId="{BFEE398D-C7B0-4261-8CBB-91E3C478F33B}" dt="2021-10-18T18:35:55.316" v="746" actId="338"/>
          <ac:spMkLst>
            <pc:docMk/>
            <pc:sldMk cId="2071764763" sldId="4197"/>
            <ac:spMk id="28" creationId="{84C0F720-F1D1-44D6-9096-973FA621477B}"/>
          </ac:spMkLst>
        </pc:spChg>
        <pc:spChg chg="add mod topLvl">
          <ac:chgData name="Arun M kumar" userId="3a899b09-3dfa-47a8-826d-78d67bd75ce0" providerId="ADAL" clId="{BFEE398D-C7B0-4261-8CBB-91E3C478F33B}" dt="2021-10-18T18:35:55.316" v="746" actId="338"/>
          <ac:spMkLst>
            <pc:docMk/>
            <pc:sldMk cId="2071764763" sldId="4197"/>
            <ac:spMk id="29" creationId="{18EF7859-9514-4FF2-A7A3-5FB407F4C444}"/>
          </ac:spMkLst>
        </pc:spChg>
        <pc:spChg chg="add mod topLvl">
          <ac:chgData name="Arun M kumar" userId="3a899b09-3dfa-47a8-826d-78d67bd75ce0" providerId="ADAL" clId="{BFEE398D-C7B0-4261-8CBB-91E3C478F33B}" dt="2021-10-18T18:35:55.316" v="746" actId="338"/>
          <ac:spMkLst>
            <pc:docMk/>
            <pc:sldMk cId="2071764763" sldId="4197"/>
            <ac:spMk id="30" creationId="{14E83C95-6E42-40AA-8192-479E87BE075B}"/>
          </ac:spMkLst>
        </pc:spChg>
        <pc:spChg chg="add mod topLvl">
          <ac:chgData name="Arun M kumar" userId="3a899b09-3dfa-47a8-826d-78d67bd75ce0" providerId="ADAL" clId="{BFEE398D-C7B0-4261-8CBB-91E3C478F33B}" dt="2021-10-18T18:35:55.316" v="746" actId="338"/>
          <ac:spMkLst>
            <pc:docMk/>
            <pc:sldMk cId="2071764763" sldId="4197"/>
            <ac:spMk id="31" creationId="{25DC7D80-A755-4484-8E39-79132A9F5E19}"/>
          </ac:spMkLst>
        </pc:spChg>
        <pc:spChg chg="add mod topLvl">
          <ac:chgData name="Arun M kumar" userId="3a899b09-3dfa-47a8-826d-78d67bd75ce0" providerId="ADAL" clId="{BFEE398D-C7B0-4261-8CBB-91E3C478F33B}" dt="2021-10-18T18:35:55.316" v="746" actId="338"/>
          <ac:spMkLst>
            <pc:docMk/>
            <pc:sldMk cId="2071764763" sldId="4197"/>
            <ac:spMk id="32" creationId="{65523A54-FBEC-4230-97B6-A90FC8F15C4E}"/>
          </ac:spMkLst>
        </pc:spChg>
        <pc:spChg chg="add mod topLvl">
          <ac:chgData name="Arun M kumar" userId="3a899b09-3dfa-47a8-826d-78d67bd75ce0" providerId="ADAL" clId="{BFEE398D-C7B0-4261-8CBB-91E3C478F33B}" dt="2021-10-18T18:35:55.316" v="746" actId="338"/>
          <ac:spMkLst>
            <pc:docMk/>
            <pc:sldMk cId="2071764763" sldId="4197"/>
            <ac:spMk id="33" creationId="{94FFD251-F400-47DF-9DEA-8F60D81EAAB7}"/>
          </ac:spMkLst>
        </pc:spChg>
        <pc:spChg chg="add mod topLvl">
          <ac:chgData name="Arun M kumar" userId="3a899b09-3dfa-47a8-826d-78d67bd75ce0" providerId="ADAL" clId="{BFEE398D-C7B0-4261-8CBB-91E3C478F33B}" dt="2021-10-18T18:35:55.316" v="746" actId="338"/>
          <ac:spMkLst>
            <pc:docMk/>
            <pc:sldMk cId="2071764763" sldId="4197"/>
            <ac:spMk id="34" creationId="{74DEEE26-668C-4BEE-A3C2-2F4363B4C815}"/>
          </ac:spMkLst>
        </pc:spChg>
        <pc:spChg chg="add mod topLvl">
          <ac:chgData name="Arun M kumar" userId="3a899b09-3dfa-47a8-826d-78d67bd75ce0" providerId="ADAL" clId="{BFEE398D-C7B0-4261-8CBB-91E3C478F33B}" dt="2021-10-18T18:35:55.316" v="746" actId="338"/>
          <ac:spMkLst>
            <pc:docMk/>
            <pc:sldMk cId="2071764763" sldId="4197"/>
            <ac:spMk id="35" creationId="{CA52F235-1CD5-4746-8504-6F9407CD1B1A}"/>
          </ac:spMkLst>
        </pc:spChg>
        <pc:spChg chg="add mod topLvl">
          <ac:chgData name="Arun M kumar" userId="3a899b09-3dfa-47a8-826d-78d67bd75ce0" providerId="ADAL" clId="{BFEE398D-C7B0-4261-8CBB-91E3C478F33B}" dt="2021-10-18T18:35:55.316" v="746" actId="338"/>
          <ac:spMkLst>
            <pc:docMk/>
            <pc:sldMk cId="2071764763" sldId="4197"/>
            <ac:spMk id="36" creationId="{7A8AF787-5687-4A14-92EE-3E54E2DBD146}"/>
          </ac:spMkLst>
        </pc:spChg>
        <pc:spChg chg="add mod topLvl">
          <ac:chgData name="Arun M kumar" userId="3a899b09-3dfa-47a8-826d-78d67bd75ce0" providerId="ADAL" clId="{BFEE398D-C7B0-4261-8CBB-91E3C478F33B}" dt="2021-10-18T18:35:55.316" v="746" actId="338"/>
          <ac:spMkLst>
            <pc:docMk/>
            <pc:sldMk cId="2071764763" sldId="4197"/>
            <ac:spMk id="37" creationId="{D9652938-3617-4D5E-8262-3D20E1875E2F}"/>
          </ac:spMkLst>
        </pc:spChg>
        <pc:spChg chg="add mod topLvl">
          <ac:chgData name="Arun M kumar" userId="3a899b09-3dfa-47a8-826d-78d67bd75ce0" providerId="ADAL" clId="{BFEE398D-C7B0-4261-8CBB-91E3C478F33B}" dt="2021-10-18T18:35:55.316" v="746" actId="338"/>
          <ac:spMkLst>
            <pc:docMk/>
            <pc:sldMk cId="2071764763" sldId="4197"/>
            <ac:spMk id="38" creationId="{040B32DB-36F0-4CDA-B74A-918C96082036}"/>
          </ac:spMkLst>
        </pc:spChg>
        <pc:spChg chg="add mod topLvl">
          <ac:chgData name="Arun M kumar" userId="3a899b09-3dfa-47a8-826d-78d67bd75ce0" providerId="ADAL" clId="{BFEE398D-C7B0-4261-8CBB-91E3C478F33B}" dt="2021-10-18T18:35:55.316" v="746" actId="338"/>
          <ac:spMkLst>
            <pc:docMk/>
            <pc:sldMk cId="2071764763" sldId="4197"/>
            <ac:spMk id="39" creationId="{00060142-372F-47C4-AC21-AEE4D615C475}"/>
          </ac:spMkLst>
        </pc:spChg>
        <pc:spChg chg="add mod topLvl">
          <ac:chgData name="Arun M kumar" userId="3a899b09-3dfa-47a8-826d-78d67bd75ce0" providerId="ADAL" clId="{BFEE398D-C7B0-4261-8CBB-91E3C478F33B}" dt="2021-10-18T18:35:55.316" v="746" actId="338"/>
          <ac:spMkLst>
            <pc:docMk/>
            <pc:sldMk cId="2071764763" sldId="4197"/>
            <ac:spMk id="40" creationId="{6A3E44BF-A421-4E85-B5AD-E0A81B747AB3}"/>
          </ac:spMkLst>
        </pc:spChg>
        <pc:spChg chg="add mod topLvl">
          <ac:chgData name="Arun M kumar" userId="3a899b09-3dfa-47a8-826d-78d67bd75ce0" providerId="ADAL" clId="{BFEE398D-C7B0-4261-8CBB-91E3C478F33B}" dt="2021-10-18T18:35:55.316" v="746" actId="338"/>
          <ac:spMkLst>
            <pc:docMk/>
            <pc:sldMk cId="2071764763" sldId="4197"/>
            <ac:spMk id="41" creationId="{61D03E1A-EC7A-45E7-BAC7-FF0849C7449B}"/>
          </ac:spMkLst>
        </pc:spChg>
        <pc:spChg chg="add mod topLvl">
          <ac:chgData name="Arun M kumar" userId="3a899b09-3dfa-47a8-826d-78d67bd75ce0" providerId="ADAL" clId="{BFEE398D-C7B0-4261-8CBB-91E3C478F33B}" dt="2021-10-18T18:35:55.316" v="746" actId="338"/>
          <ac:spMkLst>
            <pc:docMk/>
            <pc:sldMk cId="2071764763" sldId="4197"/>
            <ac:spMk id="42" creationId="{9381899C-BD12-4E1A-A76F-7AEC824E9F97}"/>
          </ac:spMkLst>
        </pc:spChg>
        <pc:spChg chg="add mod topLvl">
          <ac:chgData name="Arun M kumar" userId="3a899b09-3dfa-47a8-826d-78d67bd75ce0" providerId="ADAL" clId="{BFEE398D-C7B0-4261-8CBB-91E3C478F33B}" dt="2021-10-18T18:35:55.316" v="746" actId="338"/>
          <ac:spMkLst>
            <pc:docMk/>
            <pc:sldMk cId="2071764763" sldId="4197"/>
            <ac:spMk id="43" creationId="{D6E4FDDA-2103-4D94-AE1A-75018818D682}"/>
          </ac:spMkLst>
        </pc:spChg>
        <pc:spChg chg="add mod topLvl">
          <ac:chgData name="Arun M kumar" userId="3a899b09-3dfa-47a8-826d-78d67bd75ce0" providerId="ADAL" clId="{BFEE398D-C7B0-4261-8CBB-91E3C478F33B}" dt="2021-10-18T18:35:55.316" v="746" actId="338"/>
          <ac:spMkLst>
            <pc:docMk/>
            <pc:sldMk cId="2071764763" sldId="4197"/>
            <ac:spMk id="44" creationId="{A8F6539D-E3AE-4463-BBDE-5E5E2FAF0928}"/>
          </ac:spMkLst>
        </pc:spChg>
        <pc:spChg chg="add mod topLvl">
          <ac:chgData name="Arun M kumar" userId="3a899b09-3dfa-47a8-826d-78d67bd75ce0" providerId="ADAL" clId="{BFEE398D-C7B0-4261-8CBB-91E3C478F33B}" dt="2021-10-18T18:35:55.316" v="746" actId="338"/>
          <ac:spMkLst>
            <pc:docMk/>
            <pc:sldMk cId="2071764763" sldId="4197"/>
            <ac:spMk id="45" creationId="{F052D22A-2B29-44DD-8282-EC1BF0F9CF38}"/>
          </ac:spMkLst>
        </pc:spChg>
        <pc:spChg chg="add mod topLvl">
          <ac:chgData name="Arun M kumar" userId="3a899b09-3dfa-47a8-826d-78d67bd75ce0" providerId="ADAL" clId="{BFEE398D-C7B0-4261-8CBB-91E3C478F33B}" dt="2021-10-18T18:35:55.316" v="746" actId="338"/>
          <ac:spMkLst>
            <pc:docMk/>
            <pc:sldMk cId="2071764763" sldId="4197"/>
            <ac:spMk id="46" creationId="{0B7AFAD5-8347-44A3-8262-150E2B84EADB}"/>
          </ac:spMkLst>
        </pc:spChg>
        <pc:spChg chg="add mod topLvl">
          <ac:chgData name="Arun M kumar" userId="3a899b09-3dfa-47a8-826d-78d67bd75ce0" providerId="ADAL" clId="{BFEE398D-C7B0-4261-8CBB-91E3C478F33B}" dt="2021-10-18T18:35:55.316" v="746" actId="338"/>
          <ac:spMkLst>
            <pc:docMk/>
            <pc:sldMk cId="2071764763" sldId="4197"/>
            <ac:spMk id="47" creationId="{77CFC39E-DC65-4B50-854E-D26F424A4E6F}"/>
          </ac:spMkLst>
        </pc:spChg>
        <pc:spChg chg="add mod topLvl">
          <ac:chgData name="Arun M kumar" userId="3a899b09-3dfa-47a8-826d-78d67bd75ce0" providerId="ADAL" clId="{BFEE398D-C7B0-4261-8CBB-91E3C478F33B}" dt="2021-10-18T18:35:55.316" v="746" actId="338"/>
          <ac:spMkLst>
            <pc:docMk/>
            <pc:sldMk cId="2071764763" sldId="4197"/>
            <ac:spMk id="48" creationId="{6920C61C-CE1C-4CDA-B34B-5C4E76EA2A8D}"/>
          </ac:spMkLst>
        </pc:spChg>
        <pc:spChg chg="add mod topLvl">
          <ac:chgData name="Arun M kumar" userId="3a899b09-3dfa-47a8-826d-78d67bd75ce0" providerId="ADAL" clId="{BFEE398D-C7B0-4261-8CBB-91E3C478F33B}" dt="2021-10-18T18:35:55.316" v="746" actId="338"/>
          <ac:spMkLst>
            <pc:docMk/>
            <pc:sldMk cId="2071764763" sldId="4197"/>
            <ac:spMk id="49" creationId="{6BF2E0D3-80D3-4378-A7B9-621A1ADBF972}"/>
          </ac:spMkLst>
        </pc:spChg>
        <pc:spChg chg="add mod topLvl">
          <ac:chgData name="Arun M kumar" userId="3a899b09-3dfa-47a8-826d-78d67bd75ce0" providerId="ADAL" clId="{BFEE398D-C7B0-4261-8CBB-91E3C478F33B}" dt="2021-10-18T18:35:55.316" v="746" actId="338"/>
          <ac:spMkLst>
            <pc:docMk/>
            <pc:sldMk cId="2071764763" sldId="4197"/>
            <ac:spMk id="50" creationId="{403019B1-13CC-4ED0-B28C-48EE1D60BF97}"/>
          </ac:spMkLst>
        </pc:spChg>
        <pc:spChg chg="add mod topLvl">
          <ac:chgData name="Arun M kumar" userId="3a899b09-3dfa-47a8-826d-78d67bd75ce0" providerId="ADAL" clId="{BFEE398D-C7B0-4261-8CBB-91E3C478F33B}" dt="2021-10-18T18:35:55.316" v="746" actId="338"/>
          <ac:spMkLst>
            <pc:docMk/>
            <pc:sldMk cId="2071764763" sldId="4197"/>
            <ac:spMk id="51" creationId="{792BFBB2-BBAD-4B75-AE7D-5932682005C6}"/>
          </ac:spMkLst>
        </pc:spChg>
        <pc:spChg chg="add mod topLvl">
          <ac:chgData name="Arun M kumar" userId="3a899b09-3dfa-47a8-826d-78d67bd75ce0" providerId="ADAL" clId="{BFEE398D-C7B0-4261-8CBB-91E3C478F33B}" dt="2021-10-18T18:35:55.316" v="746" actId="338"/>
          <ac:spMkLst>
            <pc:docMk/>
            <pc:sldMk cId="2071764763" sldId="4197"/>
            <ac:spMk id="52" creationId="{13DCFCA6-F919-4231-8A6F-6E5E68A3CB02}"/>
          </ac:spMkLst>
        </pc:spChg>
        <pc:spChg chg="add mod topLvl">
          <ac:chgData name="Arun M kumar" userId="3a899b09-3dfa-47a8-826d-78d67bd75ce0" providerId="ADAL" clId="{BFEE398D-C7B0-4261-8CBB-91E3C478F33B}" dt="2021-10-18T18:35:55.316" v="746" actId="338"/>
          <ac:spMkLst>
            <pc:docMk/>
            <pc:sldMk cId="2071764763" sldId="4197"/>
            <ac:spMk id="53" creationId="{FE76A0F1-53D5-4C17-8A22-F59E5A96BB19}"/>
          </ac:spMkLst>
        </pc:spChg>
        <pc:spChg chg="add mod topLvl">
          <ac:chgData name="Arun M kumar" userId="3a899b09-3dfa-47a8-826d-78d67bd75ce0" providerId="ADAL" clId="{BFEE398D-C7B0-4261-8CBB-91E3C478F33B}" dt="2021-10-18T18:35:55.316" v="746" actId="338"/>
          <ac:spMkLst>
            <pc:docMk/>
            <pc:sldMk cId="2071764763" sldId="4197"/>
            <ac:spMk id="54" creationId="{14CE2E1C-F024-4741-876C-C0A98D051E78}"/>
          </ac:spMkLst>
        </pc:spChg>
        <pc:spChg chg="add mod topLvl">
          <ac:chgData name="Arun M kumar" userId="3a899b09-3dfa-47a8-826d-78d67bd75ce0" providerId="ADAL" clId="{BFEE398D-C7B0-4261-8CBB-91E3C478F33B}" dt="2021-10-18T18:35:55.316" v="746" actId="338"/>
          <ac:spMkLst>
            <pc:docMk/>
            <pc:sldMk cId="2071764763" sldId="4197"/>
            <ac:spMk id="55" creationId="{BCDCE1F7-67F3-48FE-8985-435864692507}"/>
          </ac:spMkLst>
        </pc:spChg>
        <pc:spChg chg="add mod topLvl">
          <ac:chgData name="Arun M kumar" userId="3a899b09-3dfa-47a8-826d-78d67bd75ce0" providerId="ADAL" clId="{BFEE398D-C7B0-4261-8CBB-91E3C478F33B}" dt="2021-10-18T18:34:23.962" v="715" actId="164"/>
          <ac:spMkLst>
            <pc:docMk/>
            <pc:sldMk cId="2071764763" sldId="4197"/>
            <ac:spMk id="56" creationId="{9A82041F-DDFE-4C85-B166-98D5612FFD72}"/>
          </ac:spMkLst>
        </pc:spChg>
        <pc:spChg chg="add mod topLvl">
          <ac:chgData name="Arun M kumar" userId="3a899b09-3dfa-47a8-826d-78d67bd75ce0" providerId="ADAL" clId="{BFEE398D-C7B0-4261-8CBB-91E3C478F33B}" dt="2021-10-18T18:34:23.962" v="715" actId="164"/>
          <ac:spMkLst>
            <pc:docMk/>
            <pc:sldMk cId="2071764763" sldId="4197"/>
            <ac:spMk id="57" creationId="{86E598E5-CDBF-427A-A614-553B954CC6A4}"/>
          </ac:spMkLst>
        </pc:spChg>
        <pc:spChg chg="add mod topLvl">
          <ac:chgData name="Arun M kumar" userId="3a899b09-3dfa-47a8-826d-78d67bd75ce0" providerId="ADAL" clId="{BFEE398D-C7B0-4261-8CBB-91E3C478F33B}" dt="2021-10-18T18:34:23.962" v="715" actId="164"/>
          <ac:spMkLst>
            <pc:docMk/>
            <pc:sldMk cId="2071764763" sldId="4197"/>
            <ac:spMk id="58" creationId="{B768DC66-028D-4CE1-8E79-EC92F4ADEC3B}"/>
          </ac:spMkLst>
        </pc:spChg>
        <pc:spChg chg="add mod topLvl">
          <ac:chgData name="Arun M kumar" userId="3a899b09-3dfa-47a8-826d-78d67bd75ce0" providerId="ADAL" clId="{BFEE398D-C7B0-4261-8CBB-91E3C478F33B}" dt="2021-10-18T18:34:23.962" v="715" actId="164"/>
          <ac:spMkLst>
            <pc:docMk/>
            <pc:sldMk cId="2071764763" sldId="4197"/>
            <ac:spMk id="59" creationId="{EED3C5AF-8575-4116-A63A-F4AFA5205E1E}"/>
          </ac:spMkLst>
        </pc:spChg>
        <pc:spChg chg="add mod topLvl">
          <ac:chgData name="Arun M kumar" userId="3a899b09-3dfa-47a8-826d-78d67bd75ce0" providerId="ADAL" clId="{BFEE398D-C7B0-4261-8CBB-91E3C478F33B}" dt="2021-10-18T18:34:23.962" v="715" actId="164"/>
          <ac:spMkLst>
            <pc:docMk/>
            <pc:sldMk cId="2071764763" sldId="4197"/>
            <ac:spMk id="60" creationId="{3D368733-4118-438A-808D-B265C72690C1}"/>
          </ac:spMkLst>
        </pc:spChg>
        <pc:grpChg chg="add del mod topLvl">
          <ac:chgData name="Arun M kumar" userId="3a899b09-3dfa-47a8-826d-78d67bd75ce0" providerId="ADAL" clId="{BFEE398D-C7B0-4261-8CBB-91E3C478F33B}" dt="2021-10-18T18:30:28.913" v="640" actId="165"/>
          <ac:grpSpMkLst>
            <pc:docMk/>
            <pc:sldMk cId="2071764763" sldId="4197"/>
            <ac:grpSpMk id="61" creationId="{A1E43A84-DED2-49A8-9931-55385384F734}"/>
          </ac:grpSpMkLst>
        </pc:grpChg>
        <pc:grpChg chg="add del mod topLvl">
          <ac:chgData name="Arun M kumar" userId="3a899b09-3dfa-47a8-826d-78d67bd75ce0" providerId="ADAL" clId="{BFEE398D-C7B0-4261-8CBB-91E3C478F33B}" dt="2021-10-18T18:30:28.913" v="640" actId="165"/>
          <ac:grpSpMkLst>
            <pc:docMk/>
            <pc:sldMk cId="2071764763" sldId="4197"/>
            <ac:grpSpMk id="62" creationId="{4F26113A-99FD-4A3E-9A9E-C56E612198AB}"/>
          </ac:grpSpMkLst>
        </pc:grpChg>
        <pc:grpChg chg="add del mod topLvl">
          <ac:chgData name="Arun M kumar" userId="3a899b09-3dfa-47a8-826d-78d67bd75ce0" providerId="ADAL" clId="{BFEE398D-C7B0-4261-8CBB-91E3C478F33B}" dt="2021-10-18T18:30:28.913" v="640" actId="165"/>
          <ac:grpSpMkLst>
            <pc:docMk/>
            <pc:sldMk cId="2071764763" sldId="4197"/>
            <ac:grpSpMk id="63" creationId="{197390A3-15AA-416B-936B-1A9959CDEE79}"/>
          </ac:grpSpMkLst>
        </pc:grpChg>
        <pc:grpChg chg="add del mod topLvl">
          <ac:chgData name="Arun M kumar" userId="3a899b09-3dfa-47a8-826d-78d67bd75ce0" providerId="ADAL" clId="{BFEE398D-C7B0-4261-8CBB-91E3C478F33B}" dt="2021-10-18T18:30:28.913" v="640" actId="165"/>
          <ac:grpSpMkLst>
            <pc:docMk/>
            <pc:sldMk cId="2071764763" sldId="4197"/>
            <ac:grpSpMk id="64" creationId="{DDC97D55-CA6B-4ECC-B027-ECAFC62F5B88}"/>
          </ac:grpSpMkLst>
        </pc:grpChg>
        <pc:grpChg chg="add del mod topLvl">
          <ac:chgData name="Arun M kumar" userId="3a899b09-3dfa-47a8-826d-78d67bd75ce0" providerId="ADAL" clId="{BFEE398D-C7B0-4261-8CBB-91E3C478F33B}" dt="2021-10-18T18:30:28.913" v="640" actId="165"/>
          <ac:grpSpMkLst>
            <pc:docMk/>
            <pc:sldMk cId="2071764763" sldId="4197"/>
            <ac:grpSpMk id="65" creationId="{D84233E6-9986-4D7F-B780-6027FCB5E137}"/>
          </ac:grpSpMkLst>
        </pc:grpChg>
        <pc:grpChg chg="add del mod topLvl">
          <ac:chgData name="Arun M kumar" userId="3a899b09-3dfa-47a8-826d-78d67bd75ce0" providerId="ADAL" clId="{BFEE398D-C7B0-4261-8CBB-91E3C478F33B}" dt="2021-10-18T18:30:28.913" v="640" actId="165"/>
          <ac:grpSpMkLst>
            <pc:docMk/>
            <pc:sldMk cId="2071764763" sldId="4197"/>
            <ac:grpSpMk id="66" creationId="{4E2C850C-0259-4510-B20F-99A11630FE55}"/>
          </ac:grpSpMkLst>
        </pc:grpChg>
        <pc:grpChg chg="add del mod topLvl">
          <ac:chgData name="Arun M kumar" userId="3a899b09-3dfa-47a8-826d-78d67bd75ce0" providerId="ADAL" clId="{BFEE398D-C7B0-4261-8CBB-91E3C478F33B}" dt="2021-10-18T18:30:28.913" v="640" actId="165"/>
          <ac:grpSpMkLst>
            <pc:docMk/>
            <pc:sldMk cId="2071764763" sldId="4197"/>
            <ac:grpSpMk id="67" creationId="{5C02F22A-837E-485C-ADCE-9F269D35640C}"/>
          </ac:grpSpMkLst>
        </pc:grpChg>
        <pc:grpChg chg="add del mod topLvl">
          <ac:chgData name="Arun M kumar" userId="3a899b09-3dfa-47a8-826d-78d67bd75ce0" providerId="ADAL" clId="{BFEE398D-C7B0-4261-8CBB-91E3C478F33B}" dt="2021-10-18T18:30:28.913" v="640" actId="165"/>
          <ac:grpSpMkLst>
            <pc:docMk/>
            <pc:sldMk cId="2071764763" sldId="4197"/>
            <ac:grpSpMk id="68" creationId="{5513E176-7416-4284-98C0-4DB6AC6EBCC1}"/>
          </ac:grpSpMkLst>
        </pc:grpChg>
        <pc:grpChg chg="add del mod topLvl">
          <ac:chgData name="Arun M kumar" userId="3a899b09-3dfa-47a8-826d-78d67bd75ce0" providerId="ADAL" clId="{BFEE398D-C7B0-4261-8CBB-91E3C478F33B}" dt="2021-10-18T18:30:28.913" v="640" actId="165"/>
          <ac:grpSpMkLst>
            <pc:docMk/>
            <pc:sldMk cId="2071764763" sldId="4197"/>
            <ac:grpSpMk id="69" creationId="{0869BCBE-88B4-44E0-820F-EBB834B254A1}"/>
          </ac:grpSpMkLst>
        </pc:grpChg>
        <pc:grpChg chg="add del mod topLvl">
          <ac:chgData name="Arun M kumar" userId="3a899b09-3dfa-47a8-826d-78d67bd75ce0" providerId="ADAL" clId="{BFEE398D-C7B0-4261-8CBB-91E3C478F33B}" dt="2021-10-18T18:30:28.913" v="640" actId="165"/>
          <ac:grpSpMkLst>
            <pc:docMk/>
            <pc:sldMk cId="2071764763" sldId="4197"/>
            <ac:grpSpMk id="70" creationId="{98CF0A9A-B031-47B4-AD8A-C01816E223E7}"/>
          </ac:grpSpMkLst>
        </pc:grpChg>
        <pc:grpChg chg="add del mod">
          <ac:chgData name="Arun M kumar" userId="3a899b09-3dfa-47a8-826d-78d67bd75ce0" providerId="ADAL" clId="{BFEE398D-C7B0-4261-8CBB-91E3C478F33B}" dt="2021-10-18T18:30:10.961" v="637" actId="165"/>
          <ac:grpSpMkLst>
            <pc:docMk/>
            <pc:sldMk cId="2071764763" sldId="4197"/>
            <ac:grpSpMk id="71" creationId="{77BCC2C1-5338-4A12-AE6A-877B63B7ECD3}"/>
          </ac:grpSpMkLst>
        </pc:grpChg>
        <pc:grpChg chg="add del mod">
          <ac:chgData name="Arun M kumar" userId="3a899b09-3dfa-47a8-826d-78d67bd75ce0" providerId="ADAL" clId="{BFEE398D-C7B0-4261-8CBB-91E3C478F33B}" dt="2021-10-18T18:34:05.529" v="711" actId="165"/>
          <ac:grpSpMkLst>
            <pc:docMk/>
            <pc:sldMk cId="2071764763" sldId="4197"/>
            <ac:grpSpMk id="72" creationId="{0BF99A1A-875F-4F4C-BCD4-144A83A2D412}"/>
          </ac:grpSpMkLst>
        </pc:grpChg>
        <pc:grpChg chg="add del mod">
          <ac:chgData name="Arun M kumar" userId="3a899b09-3dfa-47a8-826d-78d67bd75ce0" providerId="ADAL" clId="{BFEE398D-C7B0-4261-8CBB-91E3C478F33B}" dt="2021-10-18T18:34:05.529" v="711" actId="165"/>
          <ac:grpSpMkLst>
            <pc:docMk/>
            <pc:sldMk cId="2071764763" sldId="4197"/>
            <ac:grpSpMk id="73" creationId="{3127793C-B9B4-4EAA-85B7-19B1DEAFEB69}"/>
          </ac:grpSpMkLst>
        </pc:grpChg>
        <pc:grpChg chg="add del mod">
          <ac:chgData name="Arun M kumar" userId="3a899b09-3dfa-47a8-826d-78d67bd75ce0" providerId="ADAL" clId="{BFEE398D-C7B0-4261-8CBB-91E3C478F33B}" dt="2021-10-18T18:34:05.529" v="711" actId="165"/>
          <ac:grpSpMkLst>
            <pc:docMk/>
            <pc:sldMk cId="2071764763" sldId="4197"/>
            <ac:grpSpMk id="74" creationId="{8DB09B08-3462-4371-ADA5-40DFE0075008}"/>
          </ac:grpSpMkLst>
        </pc:grpChg>
        <pc:grpChg chg="add del mod">
          <ac:chgData name="Arun M kumar" userId="3a899b09-3dfa-47a8-826d-78d67bd75ce0" providerId="ADAL" clId="{BFEE398D-C7B0-4261-8CBB-91E3C478F33B}" dt="2021-10-18T18:34:05.529" v="711" actId="165"/>
          <ac:grpSpMkLst>
            <pc:docMk/>
            <pc:sldMk cId="2071764763" sldId="4197"/>
            <ac:grpSpMk id="75" creationId="{325B516C-B18E-42C3-9D35-EEE23EEFEA88}"/>
          </ac:grpSpMkLst>
        </pc:grpChg>
        <pc:grpChg chg="add del mod">
          <ac:chgData name="Arun M kumar" userId="3a899b09-3dfa-47a8-826d-78d67bd75ce0" providerId="ADAL" clId="{BFEE398D-C7B0-4261-8CBB-91E3C478F33B}" dt="2021-10-18T18:34:05.529" v="711" actId="165"/>
          <ac:grpSpMkLst>
            <pc:docMk/>
            <pc:sldMk cId="2071764763" sldId="4197"/>
            <ac:grpSpMk id="76" creationId="{C1A7F245-E3B0-42B2-8248-F605649E37FB}"/>
          </ac:grpSpMkLst>
        </pc:grpChg>
        <pc:grpChg chg="add del mod">
          <ac:chgData name="Arun M kumar" userId="3a899b09-3dfa-47a8-826d-78d67bd75ce0" providerId="ADAL" clId="{BFEE398D-C7B0-4261-8CBB-91E3C478F33B}" dt="2021-10-18T18:34:05.529" v="711" actId="165"/>
          <ac:grpSpMkLst>
            <pc:docMk/>
            <pc:sldMk cId="2071764763" sldId="4197"/>
            <ac:grpSpMk id="77" creationId="{22E25D94-0499-4FB7-849E-E63C8696A962}"/>
          </ac:grpSpMkLst>
        </pc:grpChg>
        <pc:grpChg chg="add del mod">
          <ac:chgData name="Arun M kumar" userId="3a899b09-3dfa-47a8-826d-78d67bd75ce0" providerId="ADAL" clId="{BFEE398D-C7B0-4261-8CBB-91E3C478F33B}" dt="2021-10-18T18:34:05.529" v="711" actId="165"/>
          <ac:grpSpMkLst>
            <pc:docMk/>
            <pc:sldMk cId="2071764763" sldId="4197"/>
            <ac:grpSpMk id="78" creationId="{D08807E4-FD1E-4E04-8D22-D96845FF72EF}"/>
          </ac:grpSpMkLst>
        </pc:grpChg>
        <pc:grpChg chg="add del mod">
          <ac:chgData name="Arun M kumar" userId="3a899b09-3dfa-47a8-826d-78d67bd75ce0" providerId="ADAL" clId="{BFEE398D-C7B0-4261-8CBB-91E3C478F33B}" dt="2021-10-18T18:34:05.529" v="711" actId="165"/>
          <ac:grpSpMkLst>
            <pc:docMk/>
            <pc:sldMk cId="2071764763" sldId="4197"/>
            <ac:grpSpMk id="79" creationId="{C3EE58CE-B6AF-4364-94FE-157BD3EA0354}"/>
          </ac:grpSpMkLst>
        </pc:grpChg>
        <pc:grpChg chg="add del mod">
          <ac:chgData name="Arun M kumar" userId="3a899b09-3dfa-47a8-826d-78d67bd75ce0" providerId="ADAL" clId="{BFEE398D-C7B0-4261-8CBB-91E3C478F33B}" dt="2021-10-18T18:34:05.529" v="711" actId="165"/>
          <ac:grpSpMkLst>
            <pc:docMk/>
            <pc:sldMk cId="2071764763" sldId="4197"/>
            <ac:grpSpMk id="80" creationId="{98EF2EE0-F2C9-4266-8CB3-DB9C758AC64B}"/>
          </ac:grpSpMkLst>
        </pc:grpChg>
        <pc:grpChg chg="add del mod">
          <ac:chgData name="Arun M kumar" userId="3a899b09-3dfa-47a8-826d-78d67bd75ce0" providerId="ADAL" clId="{BFEE398D-C7B0-4261-8CBB-91E3C478F33B}" dt="2021-10-18T18:34:05.529" v="711" actId="165"/>
          <ac:grpSpMkLst>
            <pc:docMk/>
            <pc:sldMk cId="2071764763" sldId="4197"/>
            <ac:grpSpMk id="81" creationId="{595AF442-2572-40E5-954C-D9FA81650D63}"/>
          </ac:grpSpMkLst>
        </pc:grpChg>
        <pc:grpChg chg="add del mod">
          <ac:chgData name="Arun M kumar" userId="3a899b09-3dfa-47a8-826d-78d67bd75ce0" providerId="ADAL" clId="{BFEE398D-C7B0-4261-8CBB-91E3C478F33B}" dt="2021-10-18T18:32:41.805" v="682" actId="165"/>
          <ac:grpSpMkLst>
            <pc:docMk/>
            <pc:sldMk cId="2071764763" sldId="4197"/>
            <ac:grpSpMk id="84" creationId="{05DD18B7-4F7F-474E-910F-8C08C74BACF2}"/>
          </ac:grpSpMkLst>
        </pc:grpChg>
        <pc:grpChg chg="add mod">
          <ac:chgData name="Arun M kumar" userId="3a899b09-3dfa-47a8-826d-78d67bd75ce0" providerId="ADAL" clId="{BFEE398D-C7B0-4261-8CBB-91E3C478F33B}" dt="2021-10-18T18:34:23.962" v="715" actId="164"/>
          <ac:grpSpMkLst>
            <pc:docMk/>
            <pc:sldMk cId="2071764763" sldId="4197"/>
            <ac:grpSpMk id="93" creationId="{F3334072-2459-46C3-B666-6F5AC171FDA4}"/>
          </ac:grpSpMkLst>
        </pc:grpChg>
        <pc:grpChg chg="add mod">
          <ac:chgData name="Arun M kumar" userId="3a899b09-3dfa-47a8-826d-78d67bd75ce0" providerId="ADAL" clId="{BFEE398D-C7B0-4261-8CBB-91E3C478F33B}" dt="2021-10-18T18:35:55.316" v="746" actId="338"/>
          <ac:grpSpMkLst>
            <pc:docMk/>
            <pc:sldMk cId="2071764763" sldId="4197"/>
            <ac:grpSpMk id="94" creationId="{6893EC1D-28AC-4146-B703-AF659652582B}"/>
          </ac:grpSpMkLst>
        </pc:grpChg>
        <pc:grpChg chg="add mod">
          <ac:chgData name="Arun M kumar" userId="3a899b09-3dfa-47a8-826d-78d67bd75ce0" providerId="ADAL" clId="{BFEE398D-C7B0-4261-8CBB-91E3C478F33B}" dt="2021-10-18T18:36:02.644" v="747" actId="465"/>
          <ac:grpSpMkLst>
            <pc:docMk/>
            <pc:sldMk cId="2071764763" sldId="4197"/>
            <ac:grpSpMk id="95" creationId="{13ABEB48-12CE-4D09-BC55-8D0D356EBEB8}"/>
          </ac:grpSpMkLst>
        </pc:grpChg>
        <pc:grpChg chg="add mod">
          <ac:chgData name="Arun M kumar" userId="3a899b09-3dfa-47a8-826d-78d67bd75ce0" providerId="ADAL" clId="{BFEE398D-C7B0-4261-8CBB-91E3C478F33B}" dt="2021-10-18T18:36:02.644" v="747" actId="465"/>
          <ac:grpSpMkLst>
            <pc:docMk/>
            <pc:sldMk cId="2071764763" sldId="4197"/>
            <ac:grpSpMk id="96" creationId="{C79E44CC-6FBF-4B45-AB50-9100FC43939A}"/>
          </ac:grpSpMkLst>
        </pc:grpChg>
        <pc:grpChg chg="add mod">
          <ac:chgData name="Arun M kumar" userId="3a899b09-3dfa-47a8-826d-78d67bd75ce0" providerId="ADAL" clId="{BFEE398D-C7B0-4261-8CBB-91E3C478F33B}" dt="2021-10-18T18:36:02.644" v="747" actId="465"/>
          <ac:grpSpMkLst>
            <pc:docMk/>
            <pc:sldMk cId="2071764763" sldId="4197"/>
            <ac:grpSpMk id="97" creationId="{F85C219D-9D57-49EE-B62D-308C8A3B1D3B}"/>
          </ac:grpSpMkLst>
        </pc:grpChg>
        <pc:grpChg chg="add mod">
          <ac:chgData name="Arun M kumar" userId="3a899b09-3dfa-47a8-826d-78d67bd75ce0" providerId="ADAL" clId="{BFEE398D-C7B0-4261-8CBB-91E3C478F33B}" dt="2021-10-18T18:36:02.644" v="747" actId="465"/>
          <ac:grpSpMkLst>
            <pc:docMk/>
            <pc:sldMk cId="2071764763" sldId="4197"/>
            <ac:grpSpMk id="98" creationId="{941FB8CF-49DE-408F-8D93-EC626D349580}"/>
          </ac:grpSpMkLst>
        </pc:grpChg>
        <pc:grpChg chg="add mod">
          <ac:chgData name="Arun M kumar" userId="3a899b09-3dfa-47a8-826d-78d67bd75ce0" providerId="ADAL" clId="{BFEE398D-C7B0-4261-8CBB-91E3C478F33B}" dt="2021-10-18T18:36:02.644" v="747" actId="465"/>
          <ac:grpSpMkLst>
            <pc:docMk/>
            <pc:sldMk cId="2071764763" sldId="4197"/>
            <ac:grpSpMk id="99" creationId="{DFA12814-910D-49BB-857A-26F1214F9C23}"/>
          </ac:grpSpMkLst>
        </pc:grpChg>
        <pc:grpChg chg="add mod">
          <ac:chgData name="Arun M kumar" userId="3a899b09-3dfa-47a8-826d-78d67bd75ce0" providerId="ADAL" clId="{BFEE398D-C7B0-4261-8CBB-91E3C478F33B}" dt="2021-10-18T18:36:02.644" v="747" actId="465"/>
          <ac:grpSpMkLst>
            <pc:docMk/>
            <pc:sldMk cId="2071764763" sldId="4197"/>
            <ac:grpSpMk id="100" creationId="{9300FDE8-2D7F-41E7-8675-64A1593BF85D}"/>
          </ac:grpSpMkLst>
        </pc:grpChg>
        <pc:grpChg chg="add mod">
          <ac:chgData name="Arun M kumar" userId="3a899b09-3dfa-47a8-826d-78d67bd75ce0" providerId="ADAL" clId="{BFEE398D-C7B0-4261-8CBB-91E3C478F33B}" dt="2021-10-18T18:36:02.644" v="747" actId="465"/>
          <ac:grpSpMkLst>
            <pc:docMk/>
            <pc:sldMk cId="2071764763" sldId="4197"/>
            <ac:grpSpMk id="101" creationId="{E974CE89-7888-45E0-8E8C-453655187A2F}"/>
          </ac:grpSpMkLst>
        </pc:grpChg>
        <pc:grpChg chg="add mod">
          <ac:chgData name="Arun M kumar" userId="3a899b09-3dfa-47a8-826d-78d67bd75ce0" providerId="ADAL" clId="{BFEE398D-C7B0-4261-8CBB-91E3C478F33B}" dt="2021-10-18T18:36:02.644" v="747" actId="465"/>
          <ac:grpSpMkLst>
            <pc:docMk/>
            <pc:sldMk cId="2071764763" sldId="4197"/>
            <ac:grpSpMk id="102" creationId="{BFA4093A-A17A-4974-9F33-EB8320BD52A4}"/>
          </ac:grpSpMkLst>
        </pc:grpChg>
        <pc:cxnChg chg="add mod">
          <ac:chgData name="Arun M kumar" userId="3a899b09-3dfa-47a8-826d-78d67bd75ce0" providerId="ADAL" clId="{BFEE398D-C7B0-4261-8CBB-91E3C478F33B}" dt="2021-10-18T18:35:48.167" v="745" actId="1035"/>
          <ac:cxnSpMkLst>
            <pc:docMk/>
            <pc:sldMk cId="2071764763" sldId="4197"/>
            <ac:cxnSpMk id="9" creationId="{C1F0BD99-7F8E-4DF2-871D-D27397114825}"/>
          </ac:cxnSpMkLst>
        </pc:cxnChg>
        <pc:cxnChg chg="add mod">
          <ac:chgData name="Arun M kumar" userId="3a899b09-3dfa-47a8-826d-78d67bd75ce0" providerId="ADAL" clId="{BFEE398D-C7B0-4261-8CBB-91E3C478F33B}" dt="2021-10-18T18:36:15.662" v="748" actId="693"/>
          <ac:cxnSpMkLst>
            <pc:docMk/>
            <pc:sldMk cId="2071764763" sldId="4197"/>
            <ac:cxnSpMk id="83" creationId="{D649EBF1-4AFB-4D87-9790-3B01A04B4BA5}"/>
          </ac:cxnSpMkLst>
        </pc:cxnChg>
        <pc:cxnChg chg="add mod">
          <ac:chgData name="Arun M kumar" userId="3a899b09-3dfa-47a8-826d-78d67bd75ce0" providerId="ADAL" clId="{BFEE398D-C7B0-4261-8CBB-91E3C478F33B}" dt="2021-10-18T18:36:15.662" v="748" actId="693"/>
          <ac:cxnSpMkLst>
            <pc:docMk/>
            <pc:sldMk cId="2071764763" sldId="4197"/>
            <ac:cxnSpMk id="85" creationId="{47B30C97-990F-4E6C-BDB1-5DCAD8D266FB}"/>
          </ac:cxnSpMkLst>
        </pc:cxnChg>
        <pc:cxnChg chg="add mod">
          <ac:chgData name="Arun M kumar" userId="3a899b09-3dfa-47a8-826d-78d67bd75ce0" providerId="ADAL" clId="{BFEE398D-C7B0-4261-8CBB-91E3C478F33B}" dt="2021-10-18T18:36:15.662" v="748" actId="693"/>
          <ac:cxnSpMkLst>
            <pc:docMk/>
            <pc:sldMk cId="2071764763" sldId="4197"/>
            <ac:cxnSpMk id="86" creationId="{302D9320-725B-4FC7-8080-B25A9D794CB5}"/>
          </ac:cxnSpMkLst>
        </pc:cxnChg>
        <pc:cxnChg chg="add mod">
          <ac:chgData name="Arun M kumar" userId="3a899b09-3dfa-47a8-826d-78d67bd75ce0" providerId="ADAL" clId="{BFEE398D-C7B0-4261-8CBB-91E3C478F33B}" dt="2021-10-18T18:36:15.662" v="748" actId="693"/>
          <ac:cxnSpMkLst>
            <pc:docMk/>
            <pc:sldMk cId="2071764763" sldId="4197"/>
            <ac:cxnSpMk id="87" creationId="{3E12CDDF-5449-40F0-9E77-80CDDACB7A3F}"/>
          </ac:cxnSpMkLst>
        </pc:cxnChg>
        <pc:cxnChg chg="add mod">
          <ac:chgData name="Arun M kumar" userId="3a899b09-3dfa-47a8-826d-78d67bd75ce0" providerId="ADAL" clId="{BFEE398D-C7B0-4261-8CBB-91E3C478F33B}" dt="2021-10-18T18:36:15.662" v="748" actId="693"/>
          <ac:cxnSpMkLst>
            <pc:docMk/>
            <pc:sldMk cId="2071764763" sldId="4197"/>
            <ac:cxnSpMk id="88" creationId="{E3BA4B32-A6DF-4C0B-ADBB-2FC2B2174FBE}"/>
          </ac:cxnSpMkLst>
        </pc:cxnChg>
        <pc:cxnChg chg="add mod">
          <ac:chgData name="Arun M kumar" userId="3a899b09-3dfa-47a8-826d-78d67bd75ce0" providerId="ADAL" clId="{BFEE398D-C7B0-4261-8CBB-91E3C478F33B}" dt="2021-10-18T18:36:15.662" v="748" actId="693"/>
          <ac:cxnSpMkLst>
            <pc:docMk/>
            <pc:sldMk cId="2071764763" sldId="4197"/>
            <ac:cxnSpMk id="89" creationId="{E475E13F-67A1-42C1-9907-8E403BEE51B5}"/>
          </ac:cxnSpMkLst>
        </pc:cxnChg>
        <pc:cxnChg chg="add mod">
          <ac:chgData name="Arun M kumar" userId="3a899b09-3dfa-47a8-826d-78d67bd75ce0" providerId="ADAL" clId="{BFEE398D-C7B0-4261-8CBB-91E3C478F33B}" dt="2021-10-18T18:36:15.662" v="748" actId="693"/>
          <ac:cxnSpMkLst>
            <pc:docMk/>
            <pc:sldMk cId="2071764763" sldId="4197"/>
            <ac:cxnSpMk id="90" creationId="{6ABF89CB-33A1-4DC4-B00A-ACCD17F95E46}"/>
          </ac:cxnSpMkLst>
        </pc:cxnChg>
        <pc:cxnChg chg="add mod">
          <ac:chgData name="Arun M kumar" userId="3a899b09-3dfa-47a8-826d-78d67bd75ce0" providerId="ADAL" clId="{BFEE398D-C7B0-4261-8CBB-91E3C478F33B}" dt="2021-10-18T18:36:15.662" v="748" actId="693"/>
          <ac:cxnSpMkLst>
            <pc:docMk/>
            <pc:sldMk cId="2071764763" sldId="4197"/>
            <ac:cxnSpMk id="91" creationId="{45DF2ACE-77E9-4C60-B8B0-71B25F048BFC}"/>
          </ac:cxnSpMkLst>
        </pc:cxnChg>
        <pc:cxnChg chg="add mod">
          <ac:chgData name="Arun M kumar" userId="3a899b09-3dfa-47a8-826d-78d67bd75ce0" providerId="ADAL" clId="{BFEE398D-C7B0-4261-8CBB-91E3C478F33B}" dt="2021-10-18T18:36:15.662" v="748" actId="693"/>
          <ac:cxnSpMkLst>
            <pc:docMk/>
            <pc:sldMk cId="2071764763" sldId="4197"/>
            <ac:cxnSpMk id="92" creationId="{49D497B0-44BB-4CF9-B146-F6F144C22D2A}"/>
          </ac:cxnSpMkLst>
        </pc:cxnChg>
      </pc:sldChg>
      <pc:sldChg chg="addSp delSp modSp add mod">
        <pc:chgData name="Arun M kumar" userId="3a899b09-3dfa-47a8-826d-78d67bd75ce0" providerId="ADAL" clId="{BFEE398D-C7B0-4261-8CBB-91E3C478F33B}" dt="2021-10-19T08:37:13.753" v="812" actId="14100"/>
        <pc:sldMkLst>
          <pc:docMk/>
          <pc:sldMk cId="765811348" sldId="4198"/>
        </pc:sldMkLst>
        <pc:spChg chg="mod topLvl">
          <ac:chgData name="Arun M kumar" userId="3a899b09-3dfa-47a8-826d-78d67bd75ce0" providerId="ADAL" clId="{BFEE398D-C7B0-4261-8CBB-91E3C478F33B}" dt="2021-10-19T08:37:13.753" v="812" actId="14100"/>
          <ac:spMkLst>
            <pc:docMk/>
            <pc:sldMk cId="765811348" sldId="4198"/>
            <ac:spMk id="11" creationId="{7A779DE1-295C-48AE-9AF5-6316142EDD55}"/>
          </ac:spMkLst>
        </pc:spChg>
        <pc:spChg chg="mod topLvl">
          <ac:chgData name="Arun M kumar" userId="3a899b09-3dfa-47a8-826d-78d67bd75ce0" providerId="ADAL" clId="{BFEE398D-C7B0-4261-8CBB-91E3C478F33B}" dt="2021-10-19T08:36:26.879" v="799" actId="165"/>
          <ac:spMkLst>
            <pc:docMk/>
            <pc:sldMk cId="765811348" sldId="4198"/>
            <ac:spMk id="12" creationId="{47D46266-7589-4B66-B869-8328A52C5004}"/>
          </ac:spMkLst>
        </pc:spChg>
        <pc:spChg chg="mod topLvl">
          <ac:chgData name="Arun M kumar" userId="3a899b09-3dfa-47a8-826d-78d67bd75ce0" providerId="ADAL" clId="{BFEE398D-C7B0-4261-8CBB-91E3C478F33B}" dt="2021-10-19T08:36:37.808" v="802" actId="552"/>
          <ac:spMkLst>
            <pc:docMk/>
            <pc:sldMk cId="765811348" sldId="4198"/>
            <ac:spMk id="13" creationId="{ADAB8303-76AB-41C6-830E-D06765143352}"/>
          </ac:spMkLst>
        </pc:spChg>
        <pc:spChg chg="mod topLvl">
          <ac:chgData name="Arun M kumar" userId="3a899b09-3dfa-47a8-826d-78d67bd75ce0" providerId="ADAL" clId="{BFEE398D-C7B0-4261-8CBB-91E3C478F33B}" dt="2021-10-19T08:36:56.161" v="807" actId="165"/>
          <ac:spMkLst>
            <pc:docMk/>
            <pc:sldMk cId="765811348" sldId="4198"/>
            <ac:spMk id="14" creationId="{6175C4C4-120E-4B78-A926-C3EC68BDA5BA}"/>
          </ac:spMkLst>
        </pc:spChg>
        <pc:spChg chg="mod topLvl">
          <ac:chgData name="Arun M kumar" userId="3a899b09-3dfa-47a8-826d-78d67bd75ce0" providerId="ADAL" clId="{BFEE398D-C7B0-4261-8CBB-91E3C478F33B}" dt="2021-10-19T08:36:26.879" v="799" actId="165"/>
          <ac:spMkLst>
            <pc:docMk/>
            <pc:sldMk cId="765811348" sldId="4198"/>
            <ac:spMk id="15" creationId="{A307E7A1-0969-4C55-9B15-2CE4690DCA64}"/>
          </ac:spMkLst>
        </pc:spChg>
        <pc:spChg chg="mod topLvl">
          <ac:chgData name="Arun M kumar" userId="3a899b09-3dfa-47a8-826d-78d67bd75ce0" providerId="ADAL" clId="{BFEE398D-C7B0-4261-8CBB-91E3C478F33B}" dt="2021-10-19T08:37:13.753" v="812" actId="14100"/>
          <ac:spMkLst>
            <pc:docMk/>
            <pc:sldMk cId="765811348" sldId="4198"/>
            <ac:spMk id="16" creationId="{D795D9AC-287B-4475-82B9-E29514BB4C23}"/>
          </ac:spMkLst>
        </pc:spChg>
        <pc:spChg chg="mod topLvl">
          <ac:chgData name="Arun M kumar" userId="3a899b09-3dfa-47a8-826d-78d67bd75ce0" providerId="ADAL" clId="{BFEE398D-C7B0-4261-8CBB-91E3C478F33B}" dt="2021-10-19T08:36:26.879" v="799" actId="165"/>
          <ac:spMkLst>
            <pc:docMk/>
            <pc:sldMk cId="765811348" sldId="4198"/>
            <ac:spMk id="17" creationId="{FAB5219D-486F-4F11-B612-EBBF12A9AF75}"/>
          </ac:spMkLst>
        </pc:spChg>
        <pc:spChg chg="mod topLvl">
          <ac:chgData name="Arun M kumar" userId="3a899b09-3dfa-47a8-826d-78d67bd75ce0" providerId="ADAL" clId="{BFEE398D-C7B0-4261-8CBB-91E3C478F33B}" dt="2021-10-19T08:36:37.808" v="802" actId="552"/>
          <ac:spMkLst>
            <pc:docMk/>
            <pc:sldMk cId="765811348" sldId="4198"/>
            <ac:spMk id="18" creationId="{7180FA9F-D3F3-4AA6-AAE7-2CB4E4846602}"/>
          </ac:spMkLst>
        </pc:spChg>
        <pc:spChg chg="mod topLvl">
          <ac:chgData name="Arun M kumar" userId="3a899b09-3dfa-47a8-826d-78d67bd75ce0" providerId="ADAL" clId="{BFEE398D-C7B0-4261-8CBB-91E3C478F33B}" dt="2021-10-19T08:36:56.161" v="807" actId="165"/>
          <ac:spMkLst>
            <pc:docMk/>
            <pc:sldMk cId="765811348" sldId="4198"/>
            <ac:spMk id="19" creationId="{06B97DFE-3817-4E92-8C1B-0A81C336534C}"/>
          </ac:spMkLst>
        </pc:spChg>
        <pc:spChg chg="mod topLvl">
          <ac:chgData name="Arun M kumar" userId="3a899b09-3dfa-47a8-826d-78d67bd75ce0" providerId="ADAL" clId="{BFEE398D-C7B0-4261-8CBB-91E3C478F33B}" dt="2021-10-19T08:36:26.879" v="799" actId="165"/>
          <ac:spMkLst>
            <pc:docMk/>
            <pc:sldMk cId="765811348" sldId="4198"/>
            <ac:spMk id="20" creationId="{3BB0FB7E-29A3-497F-AD8D-154AF1F9B9A5}"/>
          </ac:spMkLst>
        </pc:spChg>
        <pc:spChg chg="mod topLvl">
          <ac:chgData name="Arun M kumar" userId="3a899b09-3dfa-47a8-826d-78d67bd75ce0" providerId="ADAL" clId="{BFEE398D-C7B0-4261-8CBB-91E3C478F33B}" dt="2021-10-19T08:37:13.753" v="812" actId="14100"/>
          <ac:spMkLst>
            <pc:docMk/>
            <pc:sldMk cId="765811348" sldId="4198"/>
            <ac:spMk id="21" creationId="{339C8625-9635-4608-9872-E68D685CFB28}"/>
          </ac:spMkLst>
        </pc:spChg>
        <pc:spChg chg="mod topLvl">
          <ac:chgData name="Arun M kumar" userId="3a899b09-3dfa-47a8-826d-78d67bd75ce0" providerId="ADAL" clId="{BFEE398D-C7B0-4261-8CBB-91E3C478F33B}" dt="2021-10-19T08:36:26.879" v="799" actId="165"/>
          <ac:spMkLst>
            <pc:docMk/>
            <pc:sldMk cId="765811348" sldId="4198"/>
            <ac:spMk id="22" creationId="{1703A370-1EE4-471D-9379-F82E0647B933}"/>
          </ac:spMkLst>
        </pc:spChg>
        <pc:spChg chg="mod topLvl">
          <ac:chgData name="Arun M kumar" userId="3a899b09-3dfa-47a8-826d-78d67bd75ce0" providerId="ADAL" clId="{BFEE398D-C7B0-4261-8CBB-91E3C478F33B}" dt="2021-10-19T08:36:37.808" v="802" actId="552"/>
          <ac:spMkLst>
            <pc:docMk/>
            <pc:sldMk cId="765811348" sldId="4198"/>
            <ac:spMk id="23" creationId="{3DFBC962-EF16-4774-B98D-AECD73B4D014}"/>
          </ac:spMkLst>
        </pc:spChg>
        <pc:spChg chg="mod topLvl">
          <ac:chgData name="Arun M kumar" userId="3a899b09-3dfa-47a8-826d-78d67bd75ce0" providerId="ADAL" clId="{BFEE398D-C7B0-4261-8CBB-91E3C478F33B}" dt="2021-10-19T08:36:56.161" v="807" actId="165"/>
          <ac:spMkLst>
            <pc:docMk/>
            <pc:sldMk cId="765811348" sldId="4198"/>
            <ac:spMk id="24" creationId="{E14E49C2-1842-427D-A968-23AB499E58C6}"/>
          </ac:spMkLst>
        </pc:spChg>
        <pc:spChg chg="mod topLvl">
          <ac:chgData name="Arun M kumar" userId="3a899b09-3dfa-47a8-826d-78d67bd75ce0" providerId="ADAL" clId="{BFEE398D-C7B0-4261-8CBB-91E3C478F33B}" dt="2021-10-19T08:36:26.879" v="799" actId="165"/>
          <ac:spMkLst>
            <pc:docMk/>
            <pc:sldMk cId="765811348" sldId="4198"/>
            <ac:spMk id="25" creationId="{73C12B1E-E2E5-493F-AD77-DAFF0F1ED101}"/>
          </ac:spMkLst>
        </pc:spChg>
        <pc:spChg chg="mod topLvl">
          <ac:chgData name="Arun M kumar" userId="3a899b09-3dfa-47a8-826d-78d67bd75ce0" providerId="ADAL" clId="{BFEE398D-C7B0-4261-8CBB-91E3C478F33B}" dt="2021-10-19T08:37:13.753" v="812" actId="14100"/>
          <ac:spMkLst>
            <pc:docMk/>
            <pc:sldMk cId="765811348" sldId="4198"/>
            <ac:spMk id="26" creationId="{DE0DD29E-1E55-4F24-9EF0-564E976F9156}"/>
          </ac:spMkLst>
        </pc:spChg>
        <pc:spChg chg="mod topLvl">
          <ac:chgData name="Arun M kumar" userId="3a899b09-3dfa-47a8-826d-78d67bd75ce0" providerId="ADAL" clId="{BFEE398D-C7B0-4261-8CBB-91E3C478F33B}" dt="2021-10-19T08:36:26.879" v="799" actId="165"/>
          <ac:spMkLst>
            <pc:docMk/>
            <pc:sldMk cId="765811348" sldId="4198"/>
            <ac:spMk id="27" creationId="{3CEC7FAC-2442-4AC7-B634-2AA38093A611}"/>
          </ac:spMkLst>
        </pc:spChg>
        <pc:spChg chg="mod topLvl">
          <ac:chgData name="Arun M kumar" userId="3a899b09-3dfa-47a8-826d-78d67bd75ce0" providerId="ADAL" clId="{BFEE398D-C7B0-4261-8CBB-91E3C478F33B}" dt="2021-10-19T08:36:37.808" v="802" actId="552"/>
          <ac:spMkLst>
            <pc:docMk/>
            <pc:sldMk cId="765811348" sldId="4198"/>
            <ac:spMk id="28" creationId="{84C0F720-F1D1-44D6-9096-973FA621477B}"/>
          </ac:spMkLst>
        </pc:spChg>
        <pc:spChg chg="mod topLvl">
          <ac:chgData name="Arun M kumar" userId="3a899b09-3dfa-47a8-826d-78d67bd75ce0" providerId="ADAL" clId="{BFEE398D-C7B0-4261-8CBB-91E3C478F33B}" dt="2021-10-19T08:36:56.161" v="807" actId="165"/>
          <ac:spMkLst>
            <pc:docMk/>
            <pc:sldMk cId="765811348" sldId="4198"/>
            <ac:spMk id="29" creationId="{18EF7859-9514-4FF2-A7A3-5FB407F4C444}"/>
          </ac:spMkLst>
        </pc:spChg>
        <pc:spChg chg="mod topLvl">
          <ac:chgData name="Arun M kumar" userId="3a899b09-3dfa-47a8-826d-78d67bd75ce0" providerId="ADAL" clId="{BFEE398D-C7B0-4261-8CBB-91E3C478F33B}" dt="2021-10-19T08:36:26.879" v="799" actId="165"/>
          <ac:spMkLst>
            <pc:docMk/>
            <pc:sldMk cId="765811348" sldId="4198"/>
            <ac:spMk id="30" creationId="{14E83C95-6E42-40AA-8192-479E87BE075B}"/>
          </ac:spMkLst>
        </pc:spChg>
        <pc:spChg chg="mod topLvl">
          <ac:chgData name="Arun M kumar" userId="3a899b09-3dfa-47a8-826d-78d67bd75ce0" providerId="ADAL" clId="{BFEE398D-C7B0-4261-8CBB-91E3C478F33B}" dt="2021-10-19T08:37:13.753" v="812" actId="14100"/>
          <ac:spMkLst>
            <pc:docMk/>
            <pc:sldMk cId="765811348" sldId="4198"/>
            <ac:spMk id="31" creationId="{25DC7D80-A755-4484-8E39-79132A9F5E19}"/>
          </ac:spMkLst>
        </pc:spChg>
        <pc:spChg chg="mod topLvl">
          <ac:chgData name="Arun M kumar" userId="3a899b09-3dfa-47a8-826d-78d67bd75ce0" providerId="ADAL" clId="{BFEE398D-C7B0-4261-8CBB-91E3C478F33B}" dt="2021-10-19T08:36:26.879" v="799" actId="165"/>
          <ac:spMkLst>
            <pc:docMk/>
            <pc:sldMk cId="765811348" sldId="4198"/>
            <ac:spMk id="32" creationId="{65523A54-FBEC-4230-97B6-A90FC8F15C4E}"/>
          </ac:spMkLst>
        </pc:spChg>
        <pc:spChg chg="mod topLvl">
          <ac:chgData name="Arun M kumar" userId="3a899b09-3dfa-47a8-826d-78d67bd75ce0" providerId="ADAL" clId="{BFEE398D-C7B0-4261-8CBB-91E3C478F33B}" dt="2021-10-19T08:36:37.808" v="802" actId="552"/>
          <ac:spMkLst>
            <pc:docMk/>
            <pc:sldMk cId="765811348" sldId="4198"/>
            <ac:spMk id="33" creationId="{94FFD251-F400-47DF-9DEA-8F60D81EAAB7}"/>
          </ac:spMkLst>
        </pc:spChg>
        <pc:spChg chg="mod topLvl">
          <ac:chgData name="Arun M kumar" userId="3a899b09-3dfa-47a8-826d-78d67bd75ce0" providerId="ADAL" clId="{BFEE398D-C7B0-4261-8CBB-91E3C478F33B}" dt="2021-10-19T08:36:56.161" v="807" actId="165"/>
          <ac:spMkLst>
            <pc:docMk/>
            <pc:sldMk cId="765811348" sldId="4198"/>
            <ac:spMk id="34" creationId="{74DEEE26-668C-4BEE-A3C2-2F4363B4C815}"/>
          </ac:spMkLst>
        </pc:spChg>
        <pc:spChg chg="mod topLvl">
          <ac:chgData name="Arun M kumar" userId="3a899b09-3dfa-47a8-826d-78d67bd75ce0" providerId="ADAL" clId="{BFEE398D-C7B0-4261-8CBB-91E3C478F33B}" dt="2021-10-19T08:36:26.879" v="799" actId="165"/>
          <ac:spMkLst>
            <pc:docMk/>
            <pc:sldMk cId="765811348" sldId="4198"/>
            <ac:spMk id="35" creationId="{CA52F235-1CD5-4746-8504-6F9407CD1B1A}"/>
          </ac:spMkLst>
        </pc:spChg>
        <pc:spChg chg="mod topLvl">
          <ac:chgData name="Arun M kumar" userId="3a899b09-3dfa-47a8-826d-78d67bd75ce0" providerId="ADAL" clId="{BFEE398D-C7B0-4261-8CBB-91E3C478F33B}" dt="2021-10-19T08:37:13.753" v="812" actId="14100"/>
          <ac:spMkLst>
            <pc:docMk/>
            <pc:sldMk cId="765811348" sldId="4198"/>
            <ac:spMk id="36" creationId="{7A8AF787-5687-4A14-92EE-3E54E2DBD146}"/>
          </ac:spMkLst>
        </pc:spChg>
        <pc:spChg chg="mod topLvl">
          <ac:chgData name="Arun M kumar" userId="3a899b09-3dfa-47a8-826d-78d67bd75ce0" providerId="ADAL" clId="{BFEE398D-C7B0-4261-8CBB-91E3C478F33B}" dt="2021-10-19T08:36:26.879" v="799" actId="165"/>
          <ac:spMkLst>
            <pc:docMk/>
            <pc:sldMk cId="765811348" sldId="4198"/>
            <ac:spMk id="37" creationId="{D9652938-3617-4D5E-8262-3D20E1875E2F}"/>
          </ac:spMkLst>
        </pc:spChg>
        <pc:spChg chg="mod topLvl">
          <ac:chgData name="Arun M kumar" userId="3a899b09-3dfa-47a8-826d-78d67bd75ce0" providerId="ADAL" clId="{BFEE398D-C7B0-4261-8CBB-91E3C478F33B}" dt="2021-10-19T08:36:37.808" v="802" actId="552"/>
          <ac:spMkLst>
            <pc:docMk/>
            <pc:sldMk cId="765811348" sldId="4198"/>
            <ac:spMk id="38" creationId="{040B32DB-36F0-4CDA-B74A-918C96082036}"/>
          </ac:spMkLst>
        </pc:spChg>
        <pc:spChg chg="mod topLvl">
          <ac:chgData name="Arun M kumar" userId="3a899b09-3dfa-47a8-826d-78d67bd75ce0" providerId="ADAL" clId="{BFEE398D-C7B0-4261-8CBB-91E3C478F33B}" dt="2021-10-19T08:36:56.161" v="807" actId="165"/>
          <ac:spMkLst>
            <pc:docMk/>
            <pc:sldMk cId="765811348" sldId="4198"/>
            <ac:spMk id="39" creationId="{00060142-372F-47C4-AC21-AEE4D615C475}"/>
          </ac:spMkLst>
        </pc:spChg>
        <pc:spChg chg="mod topLvl">
          <ac:chgData name="Arun M kumar" userId="3a899b09-3dfa-47a8-826d-78d67bd75ce0" providerId="ADAL" clId="{BFEE398D-C7B0-4261-8CBB-91E3C478F33B}" dt="2021-10-19T08:36:26.879" v="799" actId="165"/>
          <ac:spMkLst>
            <pc:docMk/>
            <pc:sldMk cId="765811348" sldId="4198"/>
            <ac:spMk id="40" creationId="{6A3E44BF-A421-4E85-B5AD-E0A81B747AB3}"/>
          </ac:spMkLst>
        </pc:spChg>
        <pc:spChg chg="mod topLvl">
          <ac:chgData name="Arun M kumar" userId="3a899b09-3dfa-47a8-826d-78d67bd75ce0" providerId="ADAL" clId="{BFEE398D-C7B0-4261-8CBB-91E3C478F33B}" dt="2021-10-19T08:37:13.753" v="812" actId="14100"/>
          <ac:spMkLst>
            <pc:docMk/>
            <pc:sldMk cId="765811348" sldId="4198"/>
            <ac:spMk id="41" creationId="{61D03E1A-EC7A-45E7-BAC7-FF0849C7449B}"/>
          </ac:spMkLst>
        </pc:spChg>
        <pc:spChg chg="mod topLvl">
          <ac:chgData name="Arun M kumar" userId="3a899b09-3dfa-47a8-826d-78d67bd75ce0" providerId="ADAL" clId="{BFEE398D-C7B0-4261-8CBB-91E3C478F33B}" dt="2021-10-19T08:36:26.879" v="799" actId="165"/>
          <ac:spMkLst>
            <pc:docMk/>
            <pc:sldMk cId="765811348" sldId="4198"/>
            <ac:spMk id="42" creationId="{9381899C-BD12-4E1A-A76F-7AEC824E9F97}"/>
          </ac:spMkLst>
        </pc:spChg>
        <pc:spChg chg="mod topLvl">
          <ac:chgData name="Arun M kumar" userId="3a899b09-3dfa-47a8-826d-78d67bd75ce0" providerId="ADAL" clId="{BFEE398D-C7B0-4261-8CBB-91E3C478F33B}" dt="2021-10-19T08:36:37.808" v="802" actId="552"/>
          <ac:spMkLst>
            <pc:docMk/>
            <pc:sldMk cId="765811348" sldId="4198"/>
            <ac:spMk id="43" creationId="{D6E4FDDA-2103-4D94-AE1A-75018818D682}"/>
          </ac:spMkLst>
        </pc:spChg>
        <pc:spChg chg="mod topLvl">
          <ac:chgData name="Arun M kumar" userId="3a899b09-3dfa-47a8-826d-78d67bd75ce0" providerId="ADAL" clId="{BFEE398D-C7B0-4261-8CBB-91E3C478F33B}" dt="2021-10-19T08:36:56.161" v="807" actId="165"/>
          <ac:spMkLst>
            <pc:docMk/>
            <pc:sldMk cId="765811348" sldId="4198"/>
            <ac:spMk id="44" creationId="{A8F6539D-E3AE-4463-BBDE-5E5E2FAF0928}"/>
          </ac:spMkLst>
        </pc:spChg>
        <pc:spChg chg="mod topLvl">
          <ac:chgData name="Arun M kumar" userId="3a899b09-3dfa-47a8-826d-78d67bd75ce0" providerId="ADAL" clId="{BFEE398D-C7B0-4261-8CBB-91E3C478F33B}" dt="2021-10-19T08:36:26.879" v="799" actId="165"/>
          <ac:spMkLst>
            <pc:docMk/>
            <pc:sldMk cId="765811348" sldId="4198"/>
            <ac:spMk id="45" creationId="{F052D22A-2B29-44DD-8282-EC1BF0F9CF38}"/>
          </ac:spMkLst>
        </pc:spChg>
        <pc:spChg chg="mod topLvl">
          <ac:chgData name="Arun M kumar" userId="3a899b09-3dfa-47a8-826d-78d67bd75ce0" providerId="ADAL" clId="{BFEE398D-C7B0-4261-8CBB-91E3C478F33B}" dt="2021-10-19T08:37:13.753" v="812" actId="14100"/>
          <ac:spMkLst>
            <pc:docMk/>
            <pc:sldMk cId="765811348" sldId="4198"/>
            <ac:spMk id="46" creationId="{0B7AFAD5-8347-44A3-8262-150E2B84EADB}"/>
          </ac:spMkLst>
        </pc:spChg>
        <pc:spChg chg="mod topLvl">
          <ac:chgData name="Arun M kumar" userId="3a899b09-3dfa-47a8-826d-78d67bd75ce0" providerId="ADAL" clId="{BFEE398D-C7B0-4261-8CBB-91E3C478F33B}" dt="2021-10-19T08:36:26.879" v="799" actId="165"/>
          <ac:spMkLst>
            <pc:docMk/>
            <pc:sldMk cId="765811348" sldId="4198"/>
            <ac:spMk id="47" creationId="{77CFC39E-DC65-4B50-854E-D26F424A4E6F}"/>
          </ac:spMkLst>
        </pc:spChg>
        <pc:spChg chg="mod topLvl">
          <ac:chgData name="Arun M kumar" userId="3a899b09-3dfa-47a8-826d-78d67bd75ce0" providerId="ADAL" clId="{BFEE398D-C7B0-4261-8CBB-91E3C478F33B}" dt="2021-10-19T08:36:37.808" v="802" actId="552"/>
          <ac:spMkLst>
            <pc:docMk/>
            <pc:sldMk cId="765811348" sldId="4198"/>
            <ac:spMk id="48" creationId="{6920C61C-CE1C-4CDA-B34B-5C4E76EA2A8D}"/>
          </ac:spMkLst>
        </pc:spChg>
        <pc:spChg chg="mod topLvl">
          <ac:chgData name="Arun M kumar" userId="3a899b09-3dfa-47a8-826d-78d67bd75ce0" providerId="ADAL" clId="{BFEE398D-C7B0-4261-8CBB-91E3C478F33B}" dt="2021-10-19T08:36:56.161" v="807" actId="165"/>
          <ac:spMkLst>
            <pc:docMk/>
            <pc:sldMk cId="765811348" sldId="4198"/>
            <ac:spMk id="49" creationId="{6BF2E0D3-80D3-4378-A7B9-621A1ADBF972}"/>
          </ac:spMkLst>
        </pc:spChg>
        <pc:spChg chg="mod topLvl">
          <ac:chgData name="Arun M kumar" userId="3a899b09-3dfa-47a8-826d-78d67bd75ce0" providerId="ADAL" clId="{BFEE398D-C7B0-4261-8CBB-91E3C478F33B}" dt="2021-10-19T08:36:26.879" v="799" actId="165"/>
          <ac:spMkLst>
            <pc:docMk/>
            <pc:sldMk cId="765811348" sldId="4198"/>
            <ac:spMk id="50" creationId="{403019B1-13CC-4ED0-B28C-48EE1D60BF97}"/>
          </ac:spMkLst>
        </pc:spChg>
        <pc:spChg chg="mod topLvl">
          <ac:chgData name="Arun M kumar" userId="3a899b09-3dfa-47a8-826d-78d67bd75ce0" providerId="ADAL" clId="{BFEE398D-C7B0-4261-8CBB-91E3C478F33B}" dt="2021-10-19T08:37:13.753" v="812" actId="14100"/>
          <ac:spMkLst>
            <pc:docMk/>
            <pc:sldMk cId="765811348" sldId="4198"/>
            <ac:spMk id="51" creationId="{792BFBB2-BBAD-4B75-AE7D-5932682005C6}"/>
          </ac:spMkLst>
        </pc:spChg>
        <pc:spChg chg="mod topLvl">
          <ac:chgData name="Arun M kumar" userId="3a899b09-3dfa-47a8-826d-78d67bd75ce0" providerId="ADAL" clId="{BFEE398D-C7B0-4261-8CBB-91E3C478F33B}" dt="2021-10-19T08:36:26.879" v="799" actId="165"/>
          <ac:spMkLst>
            <pc:docMk/>
            <pc:sldMk cId="765811348" sldId="4198"/>
            <ac:spMk id="52" creationId="{13DCFCA6-F919-4231-8A6F-6E5E68A3CB02}"/>
          </ac:spMkLst>
        </pc:spChg>
        <pc:spChg chg="mod topLvl">
          <ac:chgData name="Arun M kumar" userId="3a899b09-3dfa-47a8-826d-78d67bd75ce0" providerId="ADAL" clId="{BFEE398D-C7B0-4261-8CBB-91E3C478F33B}" dt="2021-10-19T08:36:37.808" v="802" actId="552"/>
          <ac:spMkLst>
            <pc:docMk/>
            <pc:sldMk cId="765811348" sldId="4198"/>
            <ac:spMk id="53" creationId="{FE76A0F1-53D5-4C17-8A22-F59E5A96BB19}"/>
          </ac:spMkLst>
        </pc:spChg>
        <pc:spChg chg="mod topLvl">
          <ac:chgData name="Arun M kumar" userId="3a899b09-3dfa-47a8-826d-78d67bd75ce0" providerId="ADAL" clId="{BFEE398D-C7B0-4261-8CBB-91E3C478F33B}" dt="2021-10-19T08:36:56.161" v="807" actId="165"/>
          <ac:spMkLst>
            <pc:docMk/>
            <pc:sldMk cId="765811348" sldId="4198"/>
            <ac:spMk id="54" creationId="{14CE2E1C-F024-4741-876C-C0A98D051E78}"/>
          </ac:spMkLst>
        </pc:spChg>
        <pc:spChg chg="mod topLvl">
          <ac:chgData name="Arun M kumar" userId="3a899b09-3dfa-47a8-826d-78d67bd75ce0" providerId="ADAL" clId="{BFEE398D-C7B0-4261-8CBB-91E3C478F33B}" dt="2021-10-19T08:36:26.879" v="799" actId="165"/>
          <ac:spMkLst>
            <pc:docMk/>
            <pc:sldMk cId="765811348" sldId="4198"/>
            <ac:spMk id="55" creationId="{BCDCE1F7-67F3-48FE-8985-435864692507}"/>
          </ac:spMkLst>
        </pc:spChg>
        <pc:spChg chg="mod topLvl">
          <ac:chgData name="Arun M kumar" userId="3a899b09-3dfa-47a8-826d-78d67bd75ce0" providerId="ADAL" clId="{BFEE398D-C7B0-4261-8CBB-91E3C478F33B}" dt="2021-10-19T08:37:13.753" v="812" actId="14100"/>
          <ac:spMkLst>
            <pc:docMk/>
            <pc:sldMk cId="765811348" sldId="4198"/>
            <ac:spMk id="56" creationId="{9A82041F-DDFE-4C85-B166-98D5612FFD72}"/>
          </ac:spMkLst>
        </pc:spChg>
        <pc:spChg chg="mod topLvl">
          <ac:chgData name="Arun M kumar" userId="3a899b09-3dfa-47a8-826d-78d67bd75ce0" providerId="ADAL" clId="{BFEE398D-C7B0-4261-8CBB-91E3C478F33B}" dt="2021-10-19T08:36:26.879" v="799" actId="165"/>
          <ac:spMkLst>
            <pc:docMk/>
            <pc:sldMk cId="765811348" sldId="4198"/>
            <ac:spMk id="57" creationId="{86E598E5-CDBF-427A-A614-553B954CC6A4}"/>
          </ac:spMkLst>
        </pc:spChg>
        <pc:spChg chg="mod topLvl">
          <ac:chgData name="Arun M kumar" userId="3a899b09-3dfa-47a8-826d-78d67bd75ce0" providerId="ADAL" clId="{BFEE398D-C7B0-4261-8CBB-91E3C478F33B}" dt="2021-10-19T08:36:37.808" v="802" actId="552"/>
          <ac:spMkLst>
            <pc:docMk/>
            <pc:sldMk cId="765811348" sldId="4198"/>
            <ac:spMk id="58" creationId="{B768DC66-028D-4CE1-8E79-EC92F4ADEC3B}"/>
          </ac:spMkLst>
        </pc:spChg>
        <pc:spChg chg="mod topLvl">
          <ac:chgData name="Arun M kumar" userId="3a899b09-3dfa-47a8-826d-78d67bd75ce0" providerId="ADAL" clId="{BFEE398D-C7B0-4261-8CBB-91E3C478F33B}" dt="2021-10-19T08:36:56.161" v="807" actId="165"/>
          <ac:spMkLst>
            <pc:docMk/>
            <pc:sldMk cId="765811348" sldId="4198"/>
            <ac:spMk id="59" creationId="{EED3C5AF-8575-4116-A63A-F4AFA5205E1E}"/>
          </ac:spMkLst>
        </pc:spChg>
        <pc:spChg chg="mod topLvl">
          <ac:chgData name="Arun M kumar" userId="3a899b09-3dfa-47a8-826d-78d67bd75ce0" providerId="ADAL" clId="{BFEE398D-C7B0-4261-8CBB-91E3C478F33B}" dt="2021-10-19T08:36:26.879" v="799" actId="165"/>
          <ac:spMkLst>
            <pc:docMk/>
            <pc:sldMk cId="765811348" sldId="4198"/>
            <ac:spMk id="60" creationId="{3D368733-4118-438A-808D-B265C72690C1}"/>
          </ac:spMkLst>
        </pc:spChg>
        <pc:spChg chg="add del mod ord">
          <ac:chgData name="Arun M kumar" userId="3a899b09-3dfa-47a8-826d-78d67bd75ce0" providerId="ADAL" clId="{BFEE398D-C7B0-4261-8CBB-91E3C478F33B}" dt="2021-10-19T08:35:48.490" v="786" actId="571"/>
          <ac:spMkLst>
            <pc:docMk/>
            <pc:sldMk cId="765811348" sldId="4198"/>
            <ac:spMk id="78" creationId="{4C7F8836-1521-4609-B6D7-9871412DEE32}"/>
          </ac:spMkLst>
        </pc:spChg>
        <pc:grpChg chg="add del mod">
          <ac:chgData name="Arun M kumar" userId="3a899b09-3dfa-47a8-826d-78d67bd75ce0" providerId="ADAL" clId="{BFEE398D-C7B0-4261-8CBB-91E3C478F33B}" dt="2021-10-19T08:36:56.161" v="807" actId="165"/>
          <ac:grpSpMkLst>
            <pc:docMk/>
            <pc:sldMk cId="765811348" sldId="4198"/>
            <ac:grpSpMk id="3" creationId="{4090BD45-EA66-481D-9B97-DFD3C558239E}"/>
          </ac:grpSpMkLst>
        </pc:grpChg>
        <pc:grpChg chg="add del mod">
          <ac:chgData name="Arun M kumar" userId="3a899b09-3dfa-47a8-826d-78d67bd75ce0" providerId="ADAL" clId="{BFEE398D-C7B0-4261-8CBB-91E3C478F33B}" dt="2021-10-19T08:37:09.450" v="811" actId="165"/>
          <ac:grpSpMkLst>
            <pc:docMk/>
            <pc:sldMk cId="765811348" sldId="4198"/>
            <ac:grpSpMk id="10" creationId="{854B527D-2CD0-47B3-B7E4-7BFB3E16271A}"/>
          </ac:grpSpMkLst>
        </pc:grpChg>
        <pc:grpChg chg="del">
          <ac:chgData name="Arun M kumar" userId="3a899b09-3dfa-47a8-826d-78d67bd75ce0" providerId="ADAL" clId="{BFEE398D-C7B0-4261-8CBB-91E3C478F33B}" dt="2021-10-19T08:36:26.879" v="799" actId="165"/>
          <ac:grpSpMkLst>
            <pc:docMk/>
            <pc:sldMk cId="765811348" sldId="4198"/>
            <ac:grpSpMk id="93" creationId="{F3334072-2459-46C3-B666-6F5AC171FDA4}"/>
          </ac:grpSpMkLst>
        </pc:grpChg>
        <pc:grpChg chg="del mod">
          <ac:chgData name="Arun M kumar" userId="3a899b09-3dfa-47a8-826d-78d67bd75ce0" providerId="ADAL" clId="{BFEE398D-C7B0-4261-8CBB-91E3C478F33B}" dt="2021-10-19T08:36:26.879" v="799" actId="165"/>
          <ac:grpSpMkLst>
            <pc:docMk/>
            <pc:sldMk cId="765811348" sldId="4198"/>
            <ac:grpSpMk id="94" creationId="{6893EC1D-28AC-4146-B703-AF659652582B}"/>
          </ac:grpSpMkLst>
        </pc:grpChg>
        <pc:grpChg chg="del mod">
          <ac:chgData name="Arun M kumar" userId="3a899b09-3dfa-47a8-826d-78d67bd75ce0" providerId="ADAL" clId="{BFEE398D-C7B0-4261-8CBB-91E3C478F33B}" dt="2021-10-19T08:36:26.879" v="799" actId="165"/>
          <ac:grpSpMkLst>
            <pc:docMk/>
            <pc:sldMk cId="765811348" sldId="4198"/>
            <ac:grpSpMk id="95" creationId="{13ABEB48-12CE-4D09-BC55-8D0D356EBEB8}"/>
          </ac:grpSpMkLst>
        </pc:grpChg>
        <pc:grpChg chg="del mod">
          <ac:chgData name="Arun M kumar" userId="3a899b09-3dfa-47a8-826d-78d67bd75ce0" providerId="ADAL" clId="{BFEE398D-C7B0-4261-8CBB-91E3C478F33B}" dt="2021-10-19T08:36:26.879" v="799" actId="165"/>
          <ac:grpSpMkLst>
            <pc:docMk/>
            <pc:sldMk cId="765811348" sldId="4198"/>
            <ac:grpSpMk id="96" creationId="{C79E44CC-6FBF-4B45-AB50-9100FC43939A}"/>
          </ac:grpSpMkLst>
        </pc:grpChg>
        <pc:grpChg chg="del mod">
          <ac:chgData name="Arun M kumar" userId="3a899b09-3dfa-47a8-826d-78d67bd75ce0" providerId="ADAL" clId="{BFEE398D-C7B0-4261-8CBB-91E3C478F33B}" dt="2021-10-19T08:36:26.879" v="799" actId="165"/>
          <ac:grpSpMkLst>
            <pc:docMk/>
            <pc:sldMk cId="765811348" sldId="4198"/>
            <ac:grpSpMk id="97" creationId="{F85C219D-9D57-49EE-B62D-308C8A3B1D3B}"/>
          </ac:grpSpMkLst>
        </pc:grpChg>
        <pc:grpChg chg="del mod">
          <ac:chgData name="Arun M kumar" userId="3a899b09-3dfa-47a8-826d-78d67bd75ce0" providerId="ADAL" clId="{BFEE398D-C7B0-4261-8CBB-91E3C478F33B}" dt="2021-10-19T08:36:26.879" v="799" actId="165"/>
          <ac:grpSpMkLst>
            <pc:docMk/>
            <pc:sldMk cId="765811348" sldId="4198"/>
            <ac:grpSpMk id="98" creationId="{941FB8CF-49DE-408F-8D93-EC626D349580}"/>
          </ac:grpSpMkLst>
        </pc:grpChg>
        <pc:grpChg chg="del mod">
          <ac:chgData name="Arun M kumar" userId="3a899b09-3dfa-47a8-826d-78d67bd75ce0" providerId="ADAL" clId="{BFEE398D-C7B0-4261-8CBB-91E3C478F33B}" dt="2021-10-19T08:36:26.879" v="799" actId="165"/>
          <ac:grpSpMkLst>
            <pc:docMk/>
            <pc:sldMk cId="765811348" sldId="4198"/>
            <ac:grpSpMk id="99" creationId="{DFA12814-910D-49BB-857A-26F1214F9C23}"/>
          </ac:grpSpMkLst>
        </pc:grpChg>
        <pc:grpChg chg="del mod">
          <ac:chgData name="Arun M kumar" userId="3a899b09-3dfa-47a8-826d-78d67bd75ce0" providerId="ADAL" clId="{BFEE398D-C7B0-4261-8CBB-91E3C478F33B}" dt="2021-10-19T08:36:26.879" v="799" actId="165"/>
          <ac:grpSpMkLst>
            <pc:docMk/>
            <pc:sldMk cId="765811348" sldId="4198"/>
            <ac:grpSpMk id="100" creationId="{9300FDE8-2D7F-41E7-8675-64A1593BF85D}"/>
          </ac:grpSpMkLst>
        </pc:grpChg>
        <pc:grpChg chg="del mod">
          <ac:chgData name="Arun M kumar" userId="3a899b09-3dfa-47a8-826d-78d67bd75ce0" providerId="ADAL" clId="{BFEE398D-C7B0-4261-8CBB-91E3C478F33B}" dt="2021-10-19T08:36:26.879" v="799" actId="165"/>
          <ac:grpSpMkLst>
            <pc:docMk/>
            <pc:sldMk cId="765811348" sldId="4198"/>
            <ac:grpSpMk id="101" creationId="{E974CE89-7888-45E0-8E8C-453655187A2F}"/>
          </ac:grpSpMkLst>
        </pc:grpChg>
        <pc:grpChg chg="del mod">
          <ac:chgData name="Arun M kumar" userId="3a899b09-3dfa-47a8-826d-78d67bd75ce0" providerId="ADAL" clId="{BFEE398D-C7B0-4261-8CBB-91E3C478F33B}" dt="2021-10-19T08:36:26.879" v="799" actId="165"/>
          <ac:grpSpMkLst>
            <pc:docMk/>
            <pc:sldMk cId="765811348" sldId="4198"/>
            <ac:grpSpMk id="102" creationId="{BFA4093A-A17A-4974-9F33-EB8320BD52A4}"/>
          </ac:grpSpMkLst>
        </pc:grpChg>
        <pc:cxnChg chg="add del mod">
          <ac:chgData name="Arun M kumar" userId="3a899b09-3dfa-47a8-826d-78d67bd75ce0" providerId="ADAL" clId="{BFEE398D-C7B0-4261-8CBB-91E3C478F33B}" dt="2021-10-19T08:35:49.148" v="788" actId="1076"/>
          <ac:cxnSpMkLst>
            <pc:docMk/>
            <pc:sldMk cId="765811348" sldId="4198"/>
            <ac:cxnSpMk id="9" creationId="{C1F0BD99-7F8E-4DF2-871D-D27397114825}"/>
          </ac:cxnSpMkLst>
        </pc:cxnChg>
        <pc:cxnChg chg="mod">
          <ac:chgData name="Arun M kumar" userId="3a899b09-3dfa-47a8-826d-78d67bd75ce0" providerId="ADAL" clId="{BFEE398D-C7B0-4261-8CBB-91E3C478F33B}" dt="2021-10-19T08:36:15.846" v="798" actId="465"/>
          <ac:cxnSpMkLst>
            <pc:docMk/>
            <pc:sldMk cId="765811348" sldId="4198"/>
            <ac:cxnSpMk id="83" creationId="{D649EBF1-4AFB-4D87-9790-3B01A04B4BA5}"/>
          </ac:cxnSpMkLst>
        </pc:cxnChg>
        <pc:cxnChg chg="mod">
          <ac:chgData name="Arun M kumar" userId="3a899b09-3dfa-47a8-826d-78d67bd75ce0" providerId="ADAL" clId="{BFEE398D-C7B0-4261-8CBB-91E3C478F33B}" dt="2021-10-19T08:36:15.846" v="798" actId="465"/>
          <ac:cxnSpMkLst>
            <pc:docMk/>
            <pc:sldMk cId="765811348" sldId="4198"/>
            <ac:cxnSpMk id="85" creationId="{47B30C97-990F-4E6C-BDB1-5DCAD8D266FB}"/>
          </ac:cxnSpMkLst>
        </pc:cxnChg>
        <pc:cxnChg chg="mod">
          <ac:chgData name="Arun M kumar" userId="3a899b09-3dfa-47a8-826d-78d67bd75ce0" providerId="ADAL" clId="{BFEE398D-C7B0-4261-8CBB-91E3C478F33B}" dt="2021-10-19T08:36:15.846" v="798" actId="465"/>
          <ac:cxnSpMkLst>
            <pc:docMk/>
            <pc:sldMk cId="765811348" sldId="4198"/>
            <ac:cxnSpMk id="86" creationId="{302D9320-725B-4FC7-8080-B25A9D794CB5}"/>
          </ac:cxnSpMkLst>
        </pc:cxnChg>
        <pc:cxnChg chg="mod">
          <ac:chgData name="Arun M kumar" userId="3a899b09-3dfa-47a8-826d-78d67bd75ce0" providerId="ADAL" clId="{BFEE398D-C7B0-4261-8CBB-91E3C478F33B}" dt="2021-10-19T08:36:15.846" v="798" actId="465"/>
          <ac:cxnSpMkLst>
            <pc:docMk/>
            <pc:sldMk cId="765811348" sldId="4198"/>
            <ac:cxnSpMk id="87" creationId="{3E12CDDF-5449-40F0-9E77-80CDDACB7A3F}"/>
          </ac:cxnSpMkLst>
        </pc:cxnChg>
        <pc:cxnChg chg="mod">
          <ac:chgData name="Arun M kumar" userId="3a899b09-3dfa-47a8-826d-78d67bd75ce0" providerId="ADAL" clId="{BFEE398D-C7B0-4261-8CBB-91E3C478F33B}" dt="2021-10-19T08:36:15.846" v="798" actId="465"/>
          <ac:cxnSpMkLst>
            <pc:docMk/>
            <pc:sldMk cId="765811348" sldId="4198"/>
            <ac:cxnSpMk id="88" creationId="{E3BA4B32-A6DF-4C0B-ADBB-2FC2B2174FBE}"/>
          </ac:cxnSpMkLst>
        </pc:cxnChg>
        <pc:cxnChg chg="mod">
          <ac:chgData name="Arun M kumar" userId="3a899b09-3dfa-47a8-826d-78d67bd75ce0" providerId="ADAL" clId="{BFEE398D-C7B0-4261-8CBB-91E3C478F33B}" dt="2021-10-19T08:36:15.846" v="798" actId="465"/>
          <ac:cxnSpMkLst>
            <pc:docMk/>
            <pc:sldMk cId="765811348" sldId="4198"/>
            <ac:cxnSpMk id="89" creationId="{E475E13F-67A1-42C1-9907-8E403BEE51B5}"/>
          </ac:cxnSpMkLst>
        </pc:cxnChg>
        <pc:cxnChg chg="mod">
          <ac:chgData name="Arun M kumar" userId="3a899b09-3dfa-47a8-826d-78d67bd75ce0" providerId="ADAL" clId="{BFEE398D-C7B0-4261-8CBB-91E3C478F33B}" dt="2021-10-19T08:36:15.846" v="798" actId="465"/>
          <ac:cxnSpMkLst>
            <pc:docMk/>
            <pc:sldMk cId="765811348" sldId="4198"/>
            <ac:cxnSpMk id="90" creationId="{6ABF89CB-33A1-4DC4-B00A-ACCD17F95E46}"/>
          </ac:cxnSpMkLst>
        </pc:cxnChg>
        <pc:cxnChg chg="mod">
          <ac:chgData name="Arun M kumar" userId="3a899b09-3dfa-47a8-826d-78d67bd75ce0" providerId="ADAL" clId="{BFEE398D-C7B0-4261-8CBB-91E3C478F33B}" dt="2021-10-19T08:36:15.846" v="798" actId="465"/>
          <ac:cxnSpMkLst>
            <pc:docMk/>
            <pc:sldMk cId="765811348" sldId="4198"/>
            <ac:cxnSpMk id="91" creationId="{45DF2ACE-77E9-4C60-B8B0-71B25F048BFC}"/>
          </ac:cxnSpMkLst>
        </pc:cxnChg>
        <pc:cxnChg chg="mod">
          <ac:chgData name="Arun M kumar" userId="3a899b09-3dfa-47a8-826d-78d67bd75ce0" providerId="ADAL" clId="{BFEE398D-C7B0-4261-8CBB-91E3C478F33B}" dt="2021-10-19T08:36:15.846" v="798" actId="465"/>
          <ac:cxnSpMkLst>
            <pc:docMk/>
            <pc:sldMk cId="765811348" sldId="4198"/>
            <ac:cxnSpMk id="92" creationId="{49D497B0-44BB-4CF9-B146-F6F144C22D2A}"/>
          </ac:cxnSpMkLst>
        </pc:cxnChg>
      </pc:sldChg>
      <pc:sldChg chg="addSp delSp modSp add mod">
        <pc:chgData name="Arun M kumar" userId="3a899b09-3dfa-47a8-826d-78d67bd75ce0" providerId="ADAL" clId="{BFEE398D-C7B0-4261-8CBB-91E3C478F33B}" dt="2021-10-19T15:00:56.293" v="1140" actId="1076"/>
        <pc:sldMkLst>
          <pc:docMk/>
          <pc:sldMk cId="3466818938" sldId="4199"/>
        </pc:sldMkLst>
        <pc:spChg chg="mod">
          <ac:chgData name="Arun M kumar" userId="3a899b09-3dfa-47a8-826d-78d67bd75ce0" providerId="ADAL" clId="{BFEE398D-C7B0-4261-8CBB-91E3C478F33B}" dt="2021-10-19T14:59:17.911" v="1118" actId="3064"/>
          <ac:spMkLst>
            <pc:docMk/>
            <pc:sldMk cId="3466818938" sldId="4199"/>
            <ac:spMk id="3" creationId="{FF6A7466-6FF8-4AE8-AAC5-29027233552B}"/>
          </ac:spMkLst>
        </pc:spChg>
        <pc:spChg chg="mod">
          <ac:chgData name="Arun M kumar" userId="3a899b09-3dfa-47a8-826d-78d67bd75ce0" providerId="ADAL" clId="{BFEE398D-C7B0-4261-8CBB-91E3C478F33B}" dt="2021-10-19T14:49:13.083" v="988" actId="21"/>
          <ac:spMkLst>
            <pc:docMk/>
            <pc:sldMk cId="3466818938" sldId="4199"/>
            <ac:spMk id="4" creationId="{1CBA57DD-0035-4A32-B509-139318485881}"/>
          </ac:spMkLst>
        </pc:spChg>
        <pc:spChg chg="add mod">
          <ac:chgData name="Arun M kumar" userId="3a899b09-3dfa-47a8-826d-78d67bd75ce0" providerId="ADAL" clId="{BFEE398D-C7B0-4261-8CBB-91E3C478F33B}" dt="2021-10-19T14:49:49.488" v="1016" actId="20577"/>
          <ac:spMkLst>
            <pc:docMk/>
            <pc:sldMk cId="3466818938" sldId="4199"/>
            <ac:spMk id="9" creationId="{65A54C0A-AACA-4ADF-8412-5DBCB64DE087}"/>
          </ac:spMkLst>
        </pc:spChg>
        <pc:spChg chg="mod">
          <ac:chgData name="Arun M kumar" userId="3a899b09-3dfa-47a8-826d-78d67bd75ce0" providerId="ADAL" clId="{BFEE398D-C7B0-4261-8CBB-91E3C478F33B}" dt="2021-10-19T15:00:47.772" v="1139" actId="465"/>
          <ac:spMkLst>
            <pc:docMk/>
            <pc:sldMk cId="3466818938" sldId="4199"/>
            <ac:spMk id="10" creationId="{4B16318B-A14F-4649-9560-C1B556D0ACA2}"/>
          </ac:spMkLst>
        </pc:spChg>
        <pc:spChg chg="add mod">
          <ac:chgData name="Arun M kumar" userId="3a899b09-3dfa-47a8-826d-78d67bd75ce0" providerId="ADAL" clId="{BFEE398D-C7B0-4261-8CBB-91E3C478F33B}" dt="2021-10-19T14:59:54.876" v="1137" actId="20577"/>
          <ac:spMkLst>
            <pc:docMk/>
            <pc:sldMk cId="3466818938" sldId="4199"/>
            <ac:spMk id="11" creationId="{7C93C178-3A47-4B3D-AA61-0FA705AAF344}"/>
          </ac:spMkLst>
        </pc:spChg>
        <pc:spChg chg="mod">
          <ac:chgData name="Arun M kumar" userId="3a899b09-3dfa-47a8-826d-78d67bd75ce0" providerId="ADAL" clId="{BFEE398D-C7B0-4261-8CBB-91E3C478F33B}" dt="2021-10-19T14:48:26.143" v="977"/>
          <ac:spMkLst>
            <pc:docMk/>
            <pc:sldMk cId="3466818938" sldId="4199"/>
            <ac:spMk id="14" creationId="{B2416119-5D6D-48F3-88A0-85C64E3BC682}"/>
          </ac:spMkLst>
        </pc:spChg>
        <pc:picChg chg="del">
          <ac:chgData name="Arun M kumar" userId="3a899b09-3dfa-47a8-826d-78d67bd75ce0" providerId="ADAL" clId="{BFEE398D-C7B0-4261-8CBB-91E3C478F33B}" dt="2021-10-19T14:57:45.849" v="1086" actId="478"/>
          <ac:picMkLst>
            <pc:docMk/>
            <pc:sldMk cId="3466818938" sldId="4199"/>
            <ac:picMk id="1026" creationId="{1F79C4A6-FCE8-433F-85BC-399B55111273}"/>
          </ac:picMkLst>
        </pc:picChg>
        <pc:picChg chg="add mod">
          <ac:chgData name="Arun M kumar" userId="3a899b09-3dfa-47a8-826d-78d67bd75ce0" providerId="ADAL" clId="{BFEE398D-C7B0-4261-8CBB-91E3C478F33B}" dt="2021-10-19T15:00:56.293" v="1140" actId="1076"/>
          <ac:picMkLst>
            <pc:docMk/>
            <pc:sldMk cId="3466818938" sldId="4199"/>
            <ac:picMk id="2050" creationId="{6D6A59D7-A11C-424F-941C-02F434E00993}"/>
          </ac:picMkLst>
        </pc:picChg>
        <pc:cxnChg chg="mod">
          <ac:chgData name="Arun M kumar" userId="3a899b09-3dfa-47a8-826d-78d67bd75ce0" providerId="ADAL" clId="{BFEE398D-C7B0-4261-8CBB-91E3C478F33B}" dt="2021-10-19T15:00:47.772" v="1139" actId="465"/>
          <ac:cxnSpMkLst>
            <pc:docMk/>
            <pc:sldMk cId="3466818938" sldId="4199"/>
            <ac:cxnSpMk id="12" creationId="{CF747C1F-A7A8-48FC-A678-4768937F4A31}"/>
          </ac:cxnSpMkLst>
        </pc:cxnChg>
        <pc:cxnChg chg="add mod">
          <ac:chgData name="Arun M kumar" userId="3a899b09-3dfa-47a8-826d-78d67bd75ce0" providerId="ADAL" clId="{BFEE398D-C7B0-4261-8CBB-91E3C478F33B}" dt="2021-10-19T15:00:47.772" v="1139" actId="465"/>
          <ac:cxnSpMkLst>
            <pc:docMk/>
            <pc:sldMk cId="3466818938" sldId="4199"/>
            <ac:cxnSpMk id="13" creationId="{AA2C3A31-B319-44B1-A87A-BD9D2FB46B2B}"/>
          </ac:cxnSpMkLst>
        </pc:cxnChg>
      </pc:sldChg>
      <pc:sldMasterChg chg="delSldLayout">
        <pc:chgData name="Arun M kumar" userId="3a899b09-3dfa-47a8-826d-78d67bd75ce0" providerId="ADAL" clId="{BFEE398D-C7B0-4261-8CBB-91E3C478F33B}" dt="2021-10-19T14:09:29.734" v="815" actId="47"/>
        <pc:sldMasterMkLst>
          <pc:docMk/>
          <pc:sldMasterMk cId="887616960" sldId="2147483648"/>
        </pc:sldMasterMkLst>
        <pc:sldLayoutChg chg="del">
          <pc:chgData name="Arun M kumar" userId="3a899b09-3dfa-47a8-826d-78d67bd75ce0" providerId="ADAL" clId="{BFEE398D-C7B0-4261-8CBB-91E3C478F33B}" dt="2021-10-19T14:09:29.734" v="815" actId="47"/>
          <pc:sldLayoutMkLst>
            <pc:docMk/>
            <pc:sldMasterMk cId="887616960" sldId="2147483648"/>
            <pc:sldLayoutMk cId="1275777350" sldId="2147483662"/>
          </pc:sldLayoutMkLst>
        </pc:sldLayoutChg>
      </pc:sldMasterChg>
    </pc:docChg>
  </pc:docChgLst>
  <pc:docChgLst>
    <pc:chgData name="Prasad Taiwade" userId="0a548f76-dd0d-4c2d-a7f8-43247e60dd96" providerId="ADAL" clId="{AEDCA40E-D754-4BB7-936B-088FCE7A3680}"/>
    <pc:docChg chg="modSld">
      <pc:chgData name="Prasad Taiwade" userId="0a548f76-dd0d-4c2d-a7f8-43247e60dd96" providerId="ADAL" clId="{AEDCA40E-D754-4BB7-936B-088FCE7A3680}" dt="2021-10-20T11:02:21.891" v="10" actId="6549"/>
      <pc:docMkLst>
        <pc:docMk/>
      </pc:docMkLst>
      <pc:sldChg chg="modSp mod">
        <pc:chgData name="Prasad Taiwade" userId="0a548f76-dd0d-4c2d-a7f8-43247e60dd96" providerId="ADAL" clId="{AEDCA40E-D754-4BB7-936B-088FCE7A3680}" dt="2021-10-19T21:06:10.371" v="0" actId="6549"/>
        <pc:sldMkLst>
          <pc:docMk/>
          <pc:sldMk cId="436867273" sldId="268"/>
        </pc:sldMkLst>
        <pc:spChg chg="mod">
          <ac:chgData name="Prasad Taiwade" userId="0a548f76-dd0d-4c2d-a7f8-43247e60dd96" providerId="ADAL" clId="{AEDCA40E-D754-4BB7-936B-088FCE7A3680}" dt="2021-10-19T21:06:10.371" v="0" actId="6549"/>
          <ac:spMkLst>
            <pc:docMk/>
            <pc:sldMk cId="436867273" sldId="268"/>
            <ac:spMk id="4" creationId="{1CBA57DD-0035-4A32-B509-139318485881}"/>
          </ac:spMkLst>
        </pc:spChg>
      </pc:sldChg>
      <pc:sldChg chg="modSp mod">
        <pc:chgData name="Prasad Taiwade" userId="0a548f76-dd0d-4c2d-a7f8-43247e60dd96" providerId="ADAL" clId="{AEDCA40E-D754-4BB7-936B-088FCE7A3680}" dt="2021-10-19T21:06:15.481" v="1" actId="6549"/>
        <pc:sldMkLst>
          <pc:docMk/>
          <pc:sldMk cId="3466818938" sldId="4199"/>
        </pc:sldMkLst>
        <pc:spChg chg="mod">
          <ac:chgData name="Prasad Taiwade" userId="0a548f76-dd0d-4c2d-a7f8-43247e60dd96" providerId="ADAL" clId="{AEDCA40E-D754-4BB7-936B-088FCE7A3680}" dt="2021-10-19T21:06:15.481" v="1" actId="6549"/>
          <ac:spMkLst>
            <pc:docMk/>
            <pc:sldMk cId="3466818938" sldId="4199"/>
            <ac:spMk id="4" creationId="{1CBA57DD-0035-4A32-B509-139318485881}"/>
          </ac:spMkLst>
        </pc:spChg>
      </pc:sldChg>
      <pc:sldChg chg="modSp mod">
        <pc:chgData name="Prasad Taiwade" userId="0a548f76-dd0d-4c2d-a7f8-43247e60dd96" providerId="ADAL" clId="{AEDCA40E-D754-4BB7-936B-088FCE7A3680}" dt="2021-10-19T21:06:27.197" v="3" actId="20577"/>
        <pc:sldMkLst>
          <pc:docMk/>
          <pc:sldMk cId="0" sldId="4204"/>
        </pc:sldMkLst>
        <pc:spChg chg="mod">
          <ac:chgData name="Prasad Taiwade" userId="0a548f76-dd0d-4c2d-a7f8-43247e60dd96" providerId="ADAL" clId="{AEDCA40E-D754-4BB7-936B-088FCE7A3680}" dt="2021-10-19T21:06:27.197" v="3" actId="20577"/>
          <ac:spMkLst>
            <pc:docMk/>
            <pc:sldMk cId="0" sldId="4204"/>
            <ac:spMk id="3074" creationId="{5DB96E0F-9F2F-411F-A78B-FB777C843825}"/>
          </ac:spMkLst>
        </pc:spChg>
      </pc:sldChg>
      <pc:sldChg chg="modSp mod">
        <pc:chgData name="Prasad Taiwade" userId="0a548f76-dd0d-4c2d-a7f8-43247e60dd96" providerId="ADAL" clId="{AEDCA40E-D754-4BB7-936B-088FCE7A3680}" dt="2021-10-20T11:02:21.891" v="10" actId="6549"/>
        <pc:sldMkLst>
          <pc:docMk/>
          <pc:sldMk cId="625497749" sldId="4211"/>
        </pc:sldMkLst>
        <pc:spChg chg="mod">
          <ac:chgData name="Prasad Taiwade" userId="0a548f76-dd0d-4c2d-a7f8-43247e60dd96" providerId="ADAL" clId="{AEDCA40E-D754-4BB7-936B-088FCE7A3680}" dt="2021-10-20T11:02:21.891" v="10" actId="6549"/>
          <ac:spMkLst>
            <pc:docMk/>
            <pc:sldMk cId="625497749" sldId="4211"/>
            <ac:spMk id="4" creationId="{1CBA57DD-0035-4A32-B509-139318485881}"/>
          </ac:spMkLst>
        </pc:spChg>
      </pc:sldChg>
      <pc:sldChg chg="modSp mod">
        <pc:chgData name="Prasad Taiwade" userId="0a548f76-dd0d-4c2d-a7f8-43247e60dd96" providerId="ADAL" clId="{AEDCA40E-D754-4BB7-936B-088FCE7A3680}" dt="2021-10-20T11:02:09.478" v="9" actId="6549"/>
        <pc:sldMkLst>
          <pc:docMk/>
          <pc:sldMk cId="658809683" sldId="4212"/>
        </pc:sldMkLst>
        <pc:spChg chg="mod">
          <ac:chgData name="Prasad Taiwade" userId="0a548f76-dd0d-4c2d-a7f8-43247e60dd96" providerId="ADAL" clId="{AEDCA40E-D754-4BB7-936B-088FCE7A3680}" dt="2021-10-20T11:02:09.478" v="9" actId="6549"/>
          <ac:spMkLst>
            <pc:docMk/>
            <pc:sldMk cId="658809683" sldId="4212"/>
            <ac:spMk id="4" creationId="{1CBA57DD-0035-4A32-B509-139318485881}"/>
          </ac:spMkLst>
        </pc:spChg>
      </pc:sldChg>
      <pc:sldChg chg="modSp mod">
        <pc:chgData name="Prasad Taiwade" userId="0a548f76-dd0d-4c2d-a7f8-43247e60dd96" providerId="ADAL" clId="{AEDCA40E-D754-4BB7-936B-088FCE7A3680}" dt="2021-10-20T11:01:56.742" v="7" actId="6549"/>
        <pc:sldMkLst>
          <pc:docMk/>
          <pc:sldMk cId="857568195" sldId="4213"/>
        </pc:sldMkLst>
        <pc:spChg chg="mod">
          <ac:chgData name="Prasad Taiwade" userId="0a548f76-dd0d-4c2d-a7f8-43247e60dd96" providerId="ADAL" clId="{AEDCA40E-D754-4BB7-936B-088FCE7A3680}" dt="2021-10-20T11:01:56.742" v="7" actId="6549"/>
          <ac:spMkLst>
            <pc:docMk/>
            <pc:sldMk cId="857568195" sldId="4213"/>
            <ac:spMk id="4" creationId="{1CBA57DD-0035-4A32-B509-139318485881}"/>
          </ac:spMkLst>
        </pc:spChg>
      </pc:sldChg>
      <pc:sldChg chg="modSp mod">
        <pc:chgData name="Prasad Taiwade" userId="0a548f76-dd0d-4c2d-a7f8-43247e60dd96" providerId="ADAL" clId="{AEDCA40E-D754-4BB7-936B-088FCE7A3680}" dt="2021-10-20T11:01:44.521" v="6" actId="6549"/>
        <pc:sldMkLst>
          <pc:docMk/>
          <pc:sldMk cId="0" sldId="4214"/>
        </pc:sldMkLst>
        <pc:spChg chg="mod">
          <ac:chgData name="Prasad Taiwade" userId="0a548f76-dd0d-4c2d-a7f8-43247e60dd96" providerId="ADAL" clId="{AEDCA40E-D754-4BB7-936B-088FCE7A3680}" dt="2021-10-20T11:01:44.521" v="6" actId="6549"/>
          <ac:spMkLst>
            <pc:docMk/>
            <pc:sldMk cId="0" sldId="4214"/>
            <ac:spMk id="92" creationId="{00000000-0000-0000-0000-000000000000}"/>
          </ac:spMkLst>
        </pc:spChg>
      </pc:sldChg>
      <pc:sldChg chg="modSp mod">
        <pc:chgData name="Prasad Taiwade" userId="0a548f76-dd0d-4c2d-a7f8-43247e60dd96" providerId="ADAL" clId="{AEDCA40E-D754-4BB7-936B-088FCE7A3680}" dt="2021-10-20T11:01:35.416" v="5" actId="6549"/>
        <pc:sldMkLst>
          <pc:docMk/>
          <pc:sldMk cId="3520419420" sldId="4215"/>
        </pc:sldMkLst>
        <pc:spChg chg="mod">
          <ac:chgData name="Prasad Taiwade" userId="0a548f76-dd0d-4c2d-a7f8-43247e60dd96" providerId="ADAL" clId="{AEDCA40E-D754-4BB7-936B-088FCE7A3680}" dt="2021-10-20T11:01:35.416" v="5" actId="6549"/>
          <ac:spMkLst>
            <pc:docMk/>
            <pc:sldMk cId="3520419420" sldId="4215"/>
            <ac:spMk id="4" creationId="{1CBA57DD-0035-4A32-B509-139318485881}"/>
          </ac:spMkLst>
        </pc:spChg>
      </pc:sldChg>
      <pc:sldChg chg="modSp mod">
        <pc:chgData name="Prasad Taiwade" userId="0a548f76-dd0d-4c2d-a7f8-43247e60dd96" providerId="ADAL" clId="{AEDCA40E-D754-4BB7-936B-088FCE7A3680}" dt="2021-10-20T11:01:25.008" v="4" actId="6549"/>
        <pc:sldMkLst>
          <pc:docMk/>
          <pc:sldMk cId="1483306795" sldId="4216"/>
        </pc:sldMkLst>
        <pc:spChg chg="mod">
          <ac:chgData name="Prasad Taiwade" userId="0a548f76-dd0d-4c2d-a7f8-43247e60dd96" providerId="ADAL" clId="{AEDCA40E-D754-4BB7-936B-088FCE7A3680}" dt="2021-10-20T11:01:25.008" v="4" actId="6549"/>
          <ac:spMkLst>
            <pc:docMk/>
            <pc:sldMk cId="1483306795" sldId="4216"/>
            <ac:spMk id="4" creationId="{1CBA57DD-0035-4A32-B509-139318485881}"/>
          </ac:spMkLst>
        </pc:spChg>
      </pc:sldChg>
    </pc:docChg>
  </pc:docChgLst>
  <pc:docChgLst>
    <pc:chgData name="Arun M kumar" userId="3a899b09-3dfa-47a8-826d-78d67bd75ce0" providerId="ADAL" clId="{92B12CC1-5782-485A-BD7E-F044A5FE5937}"/>
    <pc:docChg chg="undo redo custSel addSld delSld modSld sldOrd delMainMaster modMainMaster">
      <pc:chgData name="Arun M kumar" userId="3a899b09-3dfa-47a8-826d-78d67bd75ce0" providerId="ADAL" clId="{92B12CC1-5782-485A-BD7E-F044A5FE5937}" dt="2021-10-28T12:26:40.805" v="1351" actId="478"/>
      <pc:docMkLst>
        <pc:docMk/>
      </pc:docMkLst>
      <pc:sldChg chg="addSp delSp modSp add mod ord chgLayout">
        <pc:chgData name="Arun M kumar" userId="3a899b09-3dfa-47a8-826d-78d67bd75ce0" providerId="ADAL" clId="{92B12CC1-5782-485A-BD7E-F044A5FE5937}" dt="2021-10-20T11:18:03.319" v="1314"/>
        <pc:sldMkLst>
          <pc:docMk/>
          <pc:sldMk cId="0" sldId="256"/>
        </pc:sldMkLst>
        <pc:spChg chg="add del mod">
          <ac:chgData name="Arun M kumar" userId="3a899b09-3dfa-47a8-826d-78d67bd75ce0" providerId="ADAL" clId="{92B12CC1-5782-485A-BD7E-F044A5FE5937}" dt="2021-10-19T18:29:07.535" v="253"/>
          <ac:spMkLst>
            <pc:docMk/>
            <pc:sldMk cId="0" sldId="256"/>
            <ac:spMk id="3" creationId="{4E6A6870-F536-480D-A1A6-E075CE6F2301}"/>
          </ac:spMkLst>
        </pc:spChg>
        <pc:spChg chg="add del mod">
          <ac:chgData name="Arun M kumar" userId="3a899b09-3dfa-47a8-826d-78d67bd75ce0" providerId="ADAL" clId="{92B12CC1-5782-485A-BD7E-F044A5FE5937}" dt="2021-10-19T18:39:33.447" v="293" actId="478"/>
          <ac:spMkLst>
            <pc:docMk/>
            <pc:sldMk cId="0" sldId="256"/>
            <ac:spMk id="18" creationId="{4AA798F3-4A06-4EBA-8655-F3590B5FD5FD}"/>
          </ac:spMkLst>
        </pc:spChg>
        <pc:spChg chg="add mod">
          <ac:chgData name="Arun M kumar" userId="3a899b09-3dfa-47a8-826d-78d67bd75ce0" providerId="ADAL" clId="{92B12CC1-5782-485A-BD7E-F044A5FE5937}" dt="2021-10-20T11:18:03.319" v="1314"/>
          <ac:spMkLst>
            <pc:docMk/>
            <pc:sldMk cId="0" sldId="256"/>
            <ac:spMk id="19" creationId="{0D8731FB-3373-47D5-BB9E-6BD847C9A7F5}"/>
          </ac:spMkLst>
        </pc:spChg>
        <pc:spChg chg="add del mod">
          <ac:chgData name="Arun M kumar" userId="3a899b09-3dfa-47a8-826d-78d67bd75ce0" providerId="ADAL" clId="{92B12CC1-5782-485A-BD7E-F044A5FE5937}" dt="2021-10-19T18:39:59.663" v="299"/>
          <ac:spMkLst>
            <pc:docMk/>
            <pc:sldMk cId="0" sldId="256"/>
            <ac:spMk id="20" creationId="{0BF2AB6A-6F1B-4788-9BCC-5C03B141B13F}"/>
          </ac:spMkLst>
        </pc:spChg>
        <pc:spChg chg="del">
          <ac:chgData name="Arun M kumar" userId="3a899b09-3dfa-47a8-826d-78d67bd75ce0" providerId="ADAL" clId="{92B12CC1-5782-485A-BD7E-F044A5FE5937}" dt="2021-10-19T18:27:35.412" v="231"/>
          <ac:spMkLst>
            <pc:docMk/>
            <pc:sldMk cId="0" sldId="256"/>
            <ac:spMk id="91" creationId="{00000000-0000-0000-0000-000000000000}"/>
          </ac:spMkLst>
        </pc:spChg>
        <pc:spChg chg="mod">
          <ac:chgData name="Arun M kumar" userId="3a899b09-3dfa-47a8-826d-78d67bd75ce0" providerId="ADAL" clId="{92B12CC1-5782-485A-BD7E-F044A5FE5937}" dt="2021-10-20T09:02:07.301" v="425" actId="113"/>
          <ac:spMkLst>
            <pc:docMk/>
            <pc:sldMk cId="0" sldId="256"/>
            <ac:spMk id="92" creationId="{00000000-0000-0000-0000-000000000000}"/>
          </ac:spMkLst>
        </pc:spChg>
        <pc:spChg chg="del mod">
          <ac:chgData name="Arun M kumar" userId="3a899b09-3dfa-47a8-826d-78d67bd75ce0" providerId="ADAL" clId="{92B12CC1-5782-485A-BD7E-F044A5FE5937}" dt="2021-10-19T18:40:17.034" v="303" actId="478"/>
          <ac:spMkLst>
            <pc:docMk/>
            <pc:sldMk cId="0" sldId="256"/>
            <ac:spMk id="93" creationId="{00000000-0000-0000-0000-000000000000}"/>
          </ac:spMkLst>
        </pc:spChg>
        <pc:spChg chg="mod">
          <ac:chgData name="Arun M kumar" userId="3a899b09-3dfa-47a8-826d-78d67bd75ce0" providerId="ADAL" clId="{92B12CC1-5782-485A-BD7E-F044A5FE5937}" dt="2021-10-20T11:13:24.800" v="1274" actId="207"/>
          <ac:spMkLst>
            <pc:docMk/>
            <pc:sldMk cId="0" sldId="256"/>
            <ac:spMk id="96" creationId="{00000000-0000-0000-0000-000000000000}"/>
          </ac:spMkLst>
        </pc:spChg>
        <pc:spChg chg="mod ord">
          <ac:chgData name="Arun M kumar" userId="3a899b09-3dfa-47a8-826d-78d67bd75ce0" providerId="ADAL" clId="{92B12CC1-5782-485A-BD7E-F044A5FE5937}" dt="2021-10-20T09:50:00.828" v="933" actId="700"/>
          <ac:spMkLst>
            <pc:docMk/>
            <pc:sldMk cId="0" sldId="256"/>
            <ac:spMk id="98" creationId="{00000000-0000-0000-0000-000000000000}"/>
          </ac:spMkLst>
        </pc:spChg>
        <pc:picChg chg="add del mod">
          <ac:chgData name="Arun M kumar" userId="3a899b09-3dfa-47a8-826d-78d67bd75ce0" providerId="ADAL" clId="{92B12CC1-5782-485A-BD7E-F044A5FE5937}" dt="2021-10-19T18:29:01.861" v="251" actId="478"/>
          <ac:picMkLst>
            <pc:docMk/>
            <pc:sldMk cId="0" sldId="256"/>
            <ac:picMk id="12" creationId="{0124A0D0-7CB9-4AE4-83B0-1F9BC99B925D}"/>
          </ac:picMkLst>
        </pc:picChg>
        <pc:picChg chg="add del mod">
          <ac:chgData name="Arun M kumar" userId="3a899b09-3dfa-47a8-826d-78d67bd75ce0" providerId="ADAL" clId="{92B12CC1-5782-485A-BD7E-F044A5FE5937}" dt="2021-10-19T18:29:05.273" v="252" actId="21"/>
          <ac:picMkLst>
            <pc:docMk/>
            <pc:sldMk cId="0" sldId="256"/>
            <ac:picMk id="13" creationId="{BFBA871B-7E6C-4D71-87A5-F1CC15BA4F3F}"/>
          </ac:picMkLst>
        </pc:picChg>
        <pc:picChg chg="add mod ord modCrop">
          <ac:chgData name="Arun M kumar" userId="3a899b09-3dfa-47a8-826d-78d67bd75ce0" providerId="ADAL" clId="{92B12CC1-5782-485A-BD7E-F044A5FE5937}" dt="2021-10-20T09:50:00.828" v="933" actId="700"/>
          <ac:picMkLst>
            <pc:docMk/>
            <pc:sldMk cId="0" sldId="256"/>
            <ac:picMk id="16" creationId="{422F86D7-E586-4A22-8D90-C2403C701FAD}"/>
          </ac:picMkLst>
        </pc:picChg>
        <pc:picChg chg="mod">
          <ac:chgData name="Arun M kumar" userId="3a899b09-3dfa-47a8-826d-78d67bd75ce0" providerId="ADAL" clId="{92B12CC1-5782-485A-BD7E-F044A5FE5937}" dt="2021-10-19T18:40:37.381" v="304" actId="1076"/>
          <ac:picMkLst>
            <pc:docMk/>
            <pc:sldMk cId="0" sldId="256"/>
            <ac:picMk id="99" creationId="{00000000-0000-0000-0000-000000000000}"/>
          </ac:picMkLst>
        </pc:picChg>
        <pc:picChg chg="del mod">
          <ac:chgData name="Arun M kumar" userId="3a899b09-3dfa-47a8-826d-78d67bd75ce0" providerId="ADAL" clId="{92B12CC1-5782-485A-BD7E-F044A5FE5937}" dt="2021-10-19T18:27:37.128" v="232" actId="478"/>
          <ac:picMkLst>
            <pc:docMk/>
            <pc:sldMk cId="0" sldId="256"/>
            <ac:picMk id="100" creationId="{00000000-0000-0000-0000-000000000000}"/>
          </ac:picMkLst>
        </pc:picChg>
        <pc:cxnChg chg="add mod">
          <ac:chgData name="Arun M kumar" userId="3a899b09-3dfa-47a8-826d-78d67bd75ce0" providerId="ADAL" clId="{92B12CC1-5782-485A-BD7E-F044A5FE5937}" dt="2021-10-19T18:30:36.068" v="268" actId="465"/>
          <ac:cxnSpMkLst>
            <pc:docMk/>
            <pc:sldMk cId="0" sldId="256"/>
            <ac:cxnSpMk id="17" creationId="{29673655-6A18-4F5C-BE30-E7A200016807}"/>
          </ac:cxnSpMkLst>
        </pc:cxnChg>
        <pc:cxnChg chg="del">
          <ac:chgData name="Arun M kumar" userId="3a899b09-3dfa-47a8-826d-78d67bd75ce0" providerId="ADAL" clId="{92B12CC1-5782-485A-BD7E-F044A5FE5937}" dt="2021-10-19T18:30:09.287" v="261" actId="478"/>
          <ac:cxnSpMkLst>
            <pc:docMk/>
            <pc:sldMk cId="0" sldId="256"/>
            <ac:cxnSpMk id="97" creationId="{00000000-0000-0000-0000-000000000000}"/>
          </ac:cxnSpMkLst>
        </pc:cxnChg>
      </pc:sldChg>
      <pc:sldChg chg="modSp mod delCm">
        <pc:chgData name="Arun M kumar" userId="3a899b09-3dfa-47a8-826d-78d67bd75ce0" providerId="ADAL" clId="{92B12CC1-5782-485A-BD7E-F044A5FE5937}" dt="2021-10-20T10:20:46.619" v="1099" actId="2"/>
        <pc:sldMkLst>
          <pc:docMk/>
          <pc:sldMk cId="1502979656" sldId="257"/>
        </pc:sldMkLst>
        <pc:spChg chg="mod">
          <ac:chgData name="Arun M kumar" userId="3a899b09-3dfa-47a8-826d-78d67bd75ce0" providerId="ADAL" clId="{92B12CC1-5782-485A-BD7E-F044A5FE5937}" dt="2021-10-20T10:20:46.619" v="1099" actId="2"/>
          <ac:spMkLst>
            <pc:docMk/>
            <pc:sldMk cId="1502979656" sldId="257"/>
            <ac:spMk id="9" creationId="{AF2B2419-764F-4AB0-B260-836B7C474DE4}"/>
          </ac:spMkLst>
        </pc:spChg>
      </pc:sldChg>
      <pc:sldChg chg="addSp delSp modSp mod modClrScheme chgLayout">
        <pc:chgData name="Arun M kumar" userId="3a899b09-3dfa-47a8-826d-78d67bd75ce0" providerId="ADAL" clId="{92B12CC1-5782-485A-BD7E-F044A5FE5937}" dt="2021-10-20T11:19:43.208" v="1318" actId="20577"/>
        <pc:sldMkLst>
          <pc:docMk/>
          <pc:sldMk cId="436867273" sldId="268"/>
        </pc:sldMkLst>
        <pc:spChg chg="mod">
          <ac:chgData name="Arun M kumar" userId="3a899b09-3dfa-47a8-826d-78d67bd75ce0" providerId="ADAL" clId="{92B12CC1-5782-485A-BD7E-F044A5FE5937}" dt="2021-10-20T09:43:06.808" v="902" actId="554"/>
          <ac:spMkLst>
            <pc:docMk/>
            <pc:sldMk cId="436867273" sldId="268"/>
            <ac:spMk id="3" creationId="{FF6A7466-6FF8-4AE8-AAC5-29027233552B}"/>
          </ac:spMkLst>
        </pc:spChg>
        <pc:spChg chg="mod">
          <ac:chgData name="Arun M kumar" userId="3a899b09-3dfa-47a8-826d-78d67bd75ce0" providerId="ADAL" clId="{92B12CC1-5782-485A-BD7E-F044A5FE5937}" dt="2021-10-20T11:19:43.208" v="1318" actId="20577"/>
          <ac:spMkLst>
            <pc:docMk/>
            <pc:sldMk cId="436867273" sldId="268"/>
            <ac:spMk id="4" creationId="{1CBA57DD-0035-4A32-B509-139318485881}"/>
          </ac:spMkLst>
        </pc:spChg>
        <pc:spChg chg="mod">
          <ac:chgData name="Arun M kumar" userId="3a899b09-3dfa-47a8-826d-78d67bd75ce0" providerId="ADAL" clId="{92B12CC1-5782-485A-BD7E-F044A5FE5937}" dt="2021-10-20T11:13:32.251" v="1276" actId="207"/>
          <ac:spMkLst>
            <pc:docMk/>
            <pc:sldMk cId="436867273" sldId="268"/>
            <ac:spMk id="10" creationId="{4B16318B-A14F-4649-9560-C1B556D0ACA2}"/>
          </ac:spMkLst>
        </pc:spChg>
        <pc:spChg chg="mod">
          <ac:chgData name="Arun M kumar" userId="3a899b09-3dfa-47a8-826d-78d67bd75ce0" providerId="ADAL" clId="{92B12CC1-5782-485A-BD7E-F044A5FE5937}" dt="2021-10-20T11:18:34.581" v="1315"/>
          <ac:spMkLst>
            <pc:docMk/>
            <pc:sldMk cId="436867273" sldId="268"/>
            <ac:spMk id="13" creationId="{822D887B-9964-4071-AD8B-E0C36F14D4A2}"/>
          </ac:spMkLst>
        </pc:spChg>
        <pc:spChg chg="mod ord">
          <ac:chgData name="Arun M kumar" userId="3a899b09-3dfa-47a8-826d-78d67bd75ce0" providerId="ADAL" clId="{92B12CC1-5782-485A-BD7E-F044A5FE5937}" dt="2021-10-20T09:50:00.828" v="933" actId="700"/>
          <ac:spMkLst>
            <pc:docMk/>
            <pc:sldMk cId="436867273" sldId="268"/>
            <ac:spMk id="14" creationId="{B2416119-5D6D-48F3-88A0-85C64E3BC682}"/>
          </ac:spMkLst>
        </pc:spChg>
        <pc:spChg chg="add del mod">
          <ac:chgData name="Arun M kumar" userId="3a899b09-3dfa-47a8-826d-78d67bd75ce0" providerId="ADAL" clId="{92B12CC1-5782-485A-BD7E-F044A5FE5937}" dt="2021-10-20T09:43:08.789" v="903" actId="478"/>
          <ac:spMkLst>
            <pc:docMk/>
            <pc:sldMk cId="436867273" sldId="268"/>
            <ac:spMk id="15" creationId="{6D22DE36-E972-4D13-AC61-E562A62A0B46}"/>
          </ac:spMkLst>
        </pc:spChg>
        <pc:spChg chg="add del mod">
          <ac:chgData name="Arun M kumar" userId="3a899b09-3dfa-47a8-826d-78d67bd75ce0" providerId="ADAL" clId="{92B12CC1-5782-485A-BD7E-F044A5FE5937}" dt="2021-10-19T16:51:22.125" v="214"/>
          <ac:spMkLst>
            <pc:docMk/>
            <pc:sldMk cId="436867273" sldId="268"/>
            <ac:spMk id="15" creationId="{8B73CAD7-5F53-4B8B-9E9B-36A9123902F7}"/>
          </ac:spMkLst>
        </pc:spChg>
        <pc:picChg chg="add del">
          <ac:chgData name="Arun M kumar" userId="3a899b09-3dfa-47a8-826d-78d67bd75ce0" providerId="ADAL" clId="{92B12CC1-5782-485A-BD7E-F044A5FE5937}" dt="2021-10-19T16:51:24.359" v="215" actId="478"/>
          <ac:picMkLst>
            <pc:docMk/>
            <pc:sldMk cId="436867273" sldId="268"/>
            <ac:picMk id="2" creationId="{92700DB7-B981-43A7-83B2-6A6E99D5DF05}"/>
          </ac:picMkLst>
        </pc:picChg>
        <pc:picChg chg="add mod ord modCrop">
          <ac:chgData name="Arun M kumar" userId="3a899b09-3dfa-47a8-826d-78d67bd75ce0" providerId="ADAL" clId="{92B12CC1-5782-485A-BD7E-F044A5FE5937}" dt="2021-10-20T09:50:00.828" v="933" actId="700"/>
          <ac:picMkLst>
            <pc:docMk/>
            <pc:sldMk cId="436867273" sldId="268"/>
            <ac:picMk id="16" creationId="{8BC1261A-36FE-49D4-A137-A99404B808D7}"/>
          </ac:picMkLst>
        </pc:picChg>
        <pc:cxnChg chg="mod">
          <ac:chgData name="Arun M kumar" userId="3a899b09-3dfa-47a8-826d-78d67bd75ce0" providerId="ADAL" clId="{92B12CC1-5782-485A-BD7E-F044A5FE5937}" dt="2021-10-20T09:43:13.117" v="904" actId="465"/>
          <ac:cxnSpMkLst>
            <pc:docMk/>
            <pc:sldMk cId="436867273" sldId="268"/>
            <ac:cxnSpMk id="12" creationId="{CF747C1F-A7A8-48FC-A678-4768937F4A31}"/>
          </ac:cxnSpMkLst>
        </pc:cxnChg>
      </pc:sldChg>
      <pc:sldChg chg="addSp delSp modSp mod modClrScheme chgLayout">
        <pc:chgData name="Arun M kumar" userId="3a899b09-3dfa-47a8-826d-78d67bd75ce0" providerId="ADAL" clId="{92B12CC1-5782-485A-BD7E-F044A5FE5937}" dt="2021-10-20T09:50:26.684" v="935" actId="478"/>
        <pc:sldMkLst>
          <pc:docMk/>
          <pc:sldMk cId="3257105268" sldId="4195"/>
        </pc:sldMkLst>
        <pc:spChg chg="mod ord">
          <ac:chgData name="Arun M kumar" userId="3a899b09-3dfa-47a8-826d-78d67bd75ce0" providerId="ADAL" clId="{92B12CC1-5782-485A-BD7E-F044A5FE5937}" dt="2021-10-20T09:50:22.004" v="934" actId="700"/>
          <ac:spMkLst>
            <pc:docMk/>
            <pc:sldMk cId="3257105268" sldId="4195"/>
            <ac:spMk id="2" creationId="{861F712E-2020-4833-9A4E-91710C5B6FD2}"/>
          </ac:spMkLst>
        </pc:spChg>
        <pc:spChg chg="add del mod ord">
          <ac:chgData name="Arun M kumar" userId="3a899b09-3dfa-47a8-826d-78d67bd75ce0" providerId="ADAL" clId="{92B12CC1-5782-485A-BD7E-F044A5FE5937}" dt="2021-10-20T09:50:26.684" v="935" actId="478"/>
          <ac:spMkLst>
            <pc:docMk/>
            <pc:sldMk cId="3257105268" sldId="4195"/>
            <ac:spMk id="3" creationId="{3BB60EF5-253D-44E2-9560-04B987F4FBE1}"/>
          </ac:spMkLst>
        </pc:spChg>
      </pc:sldChg>
      <pc:sldChg chg="addSp delSp modSp mod">
        <pc:chgData name="Arun M kumar" userId="3a899b09-3dfa-47a8-826d-78d67bd75ce0" providerId="ADAL" clId="{92B12CC1-5782-485A-BD7E-F044A5FE5937}" dt="2021-10-20T09:57:26.187" v="1022" actId="1038"/>
        <pc:sldMkLst>
          <pc:docMk/>
          <pc:sldMk cId="2480480000" sldId="4196"/>
        </pc:sldMkLst>
        <pc:spChg chg="mod ord">
          <ac:chgData name="Arun M kumar" userId="3a899b09-3dfa-47a8-826d-78d67bd75ce0" providerId="ADAL" clId="{92B12CC1-5782-485A-BD7E-F044A5FE5937}" dt="2021-10-20T09:56:01.876" v="1008" actId="14100"/>
          <ac:spMkLst>
            <pc:docMk/>
            <pc:sldMk cId="2480480000" sldId="4196"/>
            <ac:spMk id="2" creationId="{F191C4BC-3B22-8041-ADD1-4479CF1D5B51}"/>
          </ac:spMkLst>
        </pc:spChg>
        <pc:spChg chg="add del mod ord">
          <ac:chgData name="Arun M kumar" userId="3a899b09-3dfa-47a8-826d-78d67bd75ce0" providerId="ADAL" clId="{92B12CC1-5782-485A-BD7E-F044A5FE5937}" dt="2021-10-20T09:54:45.066" v="999"/>
          <ac:spMkLst>
            <pc:docMk/>
            <pc:sldMk cId="2480480000" sldId="4196"/>
            <ac:spMk id="3" creationId="{505A1EAE-7FBC-4E39-AF91-6DDBE7C02014}"/>
          </ac:spMkLst>
        </pc:spChg>
        <pc:spChg chg="add mod">
          <ac:chgData name="Arun M kumar" userId="3a899b09-3dfa-47a8-826d-78d67bd75ce0" providerId="ADAL" clId="{92B12CC1-5782-485A-BD7E-F044A5FE5937}" dt="2021-10-20T09:54:16.796" v="993" actId="1076"/>
          <ac:spMkLst>
            <pc:docMk/>
            <pc:sldMk cId="2480480000" sldId="4196"/>
            <ac:spMk id="4" creationId="{F7821727-3B4A-4A41-851D-A2B6FEFACB3A}"/>
          </ac:spMkLst>
        </pc:spChg>
        <pc:spChg chg="add del mod">
          <ac:chgData name="Arun M kumar" userId="3a899b09-3dfa-47a8-826d-78d67bd75ce0" providerId="ADAL" clId="{92B12CC1-5782-485A-BD7E-F044A5FE5937}" dt="2021-10-20T09:54:45.066" v="999"/>
          <ac:spMkLst>
            <pc:docMk/>
            <pc:sldMk cId="2480480000" sldId="4196"/>
            <ac:spMk id="6" creationId="{846DD013-A02E-485C-9A70-8A4DEAD65541}"/>
          </ac:spMkLst>
        </pc:spChg>
        <pc:spChg chg="mod">
          <ac:chgData name="Arun M kumar" userId="3a899b09-3dfa-47a8-826d-78d67bd75ce0" providerId="ADAL" clId="{92B12CC1-5782-485A-BD7E-F044A5FE5937}" dt="2021-10-20T09:55:50.765" v="1005" actId="207"/>
          <ac:spMkLst>
            <pc:docMk/>
            <pc:sldMk cId="2480480000" sldId="4196"/>
            <ac:spMk id="7" creationId="{2C60136B-2CB5-4E95-8EE9-42E0D1773A3B}"/>
          </ac:spMkLst>
        </pc:spChg>
        <pc:spChg chg="add del">
          <ac:chgData name="Arun M kumar" userId="3a899b09-3dfa-47a8-826d-78d67bd75ce0" providerId="ADAL" clId="{92B12CC1-5782-485A-BD7E-F044A5FE5937}" dt="2021-10-20T09:55:23.844" v="1003" actId="478"/>
          <ac:spMkLst>
            <pc:docMk/>
            <pc:sldMk cId="2480480000" sldId="4196"/>
            <ac:spMk id="8" creationId="{E7A1B7DF-702A-4FFD-848C-DDF7BE4A639B}"/>
          </ac:spMkLst>
        </pc:spChg>
        <pc:picChg chg="add del mod">
          <ac:chgData name="Arun M kumar" userId="3a899b09-3dfa-47a8-826d-78d67bd75ce0" providerId="ADAL" clId="{92B12CC1-5782-485A-BD7E-F044A5FE5937}" dt="2021-10-20T09:56:07.877" v="1009" actId="478"/>
          <ac:picMkLst>
            <pc:docMk/>
            <pc:sldMk cId="2480480000" sldId="4196"/>
            <ac:picMk id="5" creationId="{A3ED9B8F-8AF8-46C3-8F4E-C7CD81B84554}"/>
          </ac:picMkLst>
        </pc:picChg>
        <pc:picChg chg="add mod">
          <ac:chgData name="Arun M kumar" userId="3a899b09-3dfa-47a8-826d-78d67bd75ce0" providerId="ADAL" clId="{92B12CC1-5782-485A-BD7E-F044A5FE5937}" dt="2021-10-20T09:57:26.187" v="1022" actId="1038"/>
          <ac:picMkLst>
            <pc:docMk/>
            <pc:sldMk cId="2480480000" sldId="4196"/>
            <ac:picMk id="9" creationId="{0BF51A26-8288-41A3-9384-3F969DB7049F}"/>
          </ac:picMkLst>
        </pc:picChg>
      </pc:sldChg>
      <pc:sldChg chg="addSp delSp modSp mod">
        <pc:chgData name="Arun M kumar" userId="3a899b09-3dfa-47a8-826d-78d67bd75ce0" providerId="ADAL" clId="{92B12CC1-5782-485A-BD7E-F044A5FE5937}" dt="2021-10-28T12:26:40.805" v="1351" actId="478"/>
        <pc:sldMkLst>
          <pc:docMk/>
          <pc:sldMk cId="765811348" sldId="4198"/>
        </pc:sldMkLst>
        <pc:spChg chg="add del mod">
          <ac:chgData name="Arun M kumar" userId="3a899b09-3dfa-47a8-826d-78d67bd75ce0" providerId="ADAL" clId="{92B12CC1-5782-485A-BD7E-F044A5FE5937}" dt="2021-10-27T15:55:38.909" v="1336" actId="21"/>
          <ac:spMkLst>
            <pc:docMk/>
            <pc:sldMk cId="765811348" sldId="4198"/>
            <ac:spMk id="3" creationId="{61D2E245-F3DC-473A-8901-F3D8EDE20A18}"/>
          </ac:spMkLst>
        </pc:spChg>
        <pc:spChg chg="mod">
          <ac:chgData name="Arun M kumar" userId="3a899b09-3dfa-47a8-826d-78d67bd75ce0" providerId="ADAL" clId="{92B12CC1-5782-485A-BD7E-F044A5FE5937}" dt="2021-10-19T16:42:00.828" v="169" actId="555"/>
          <ac:spMkLst>
            <pc:docMk/>
            <pc:sldMk cId="765811348" sldId="4198"/>
            <ac:spMk id="4" creationId="{96CEACA3-C896-463C-A709-8664E743C1C7}"/>
          </ac:spMkLst>
        </pc:spChg>
        <pc:spChg chg="mod">
          <ac:chgData name="Arun M kumar" userId="3a899b09-3dfa-47a8-826d-78d67bd75ce0" providerId="ADAL" clId="{92B12CC1-5782-485A-BD7E-F044A5FE5937}" dt="2021-10-19T16:42:00.828" v="169" actId="555"/>
          <ac:spMkLst>
            <pc:docMk/>
            <pc:sldMk cId="765811348" sldId="4198"/>
            <ac:spMk id="5" creationId="{63325985-3915-4509-B141-8ABF3EC3A048}"/>
          </ac:spMkLst>
        </pc:spChg>
        <pc:spChg chg="mod topLvl">
          <ac:chgData name="Arun M kumar" userId="3a899b09-3dfa-47a8-826d-78d67bd75ce0" providerId="ADAL" clId="{92B12CC1-5782-485A-BD7E-F044A5FE5937}" dt="2021-10-19T16:42:00.828" v="169" actId="555"/>
          <ac:spMkLst>
            <pc:docMk/>
            <pc:sldMk cId="765811348" sldId="4198"/>
            <ac:spMk id="6" creationId="{05D6FFAC-5075-4DAE-B5B1-0A50E8549DE8}"/>
          </ac:spMkLst>
        </pc:spChg>
        <pc:spChg chg="mod">
          <ac:chgData name="Arun M kumar" userId="3a899b09-3dfa-47a8-826d-78d67bd75ce0" providerId="ADAL" clId="{92B12CC1-5782-485A-BD7E-F044A5FE5937}" dt="2021-10-19T16:42:00.828" v="169" actId="555"/>
          <ac:spMkLst>
            <pc:docMk/>
            <pc:sldMk cId="765811348" sldId="4198"/>
            <ac:spMk id="7" creationId="{85A81127-AB6D-4A2B-A213-F06CD018E4DC}"/>
          </ac:spMkLst>
        </pc:spChg>
        <pc:spChg chg="mod topLvl">
          <ac:chgData name="Arun M kumar" userId="3a899b09-3dfa-47a8-826d-78d67bd75ce0" providerId="ADAL" clId="{92B12CC1-5782-485A-BD7E-F044A5FE5937}" dt="2021-10-19T16:42:00.828" v="169" actId="555"/>
          <ac:spMkLst>
            <pc:docMk/>
            <pc:sldMk cId="765811348" sldId="4198"/>
            <ac:spMk id="8" creationId="{B076D4B3-A803-4561-AC26-91967573E46F}"/>
          </ac:spMkLst>
        </pc:spChg>
        <pc:spChg chg="add del mod">
          <ac:chgData name="Arun M kumar" userId="3a899b09-3dfa-47a8-826d-78d67bd75ce0" providerId="ADAL" clId="{92B12CC1-5782-485A-BD7E-F044A5FE5937}" dt="2021-10-28T12:26:40.805" v="1351" actId="478"/>
          <ac:spMkLst>
            <pc:docMk/>
            <pc:sldMk cId="765811348" sldId="4198"/>
            <ac:spMk id="10" creationId="{2775BF2E-DF06-49F6-B3A5-8846501566A3}"/>
          </ac:spMkLst>
        </pc:spChg>
        <pc:spChg chg="mod">
          <ac:chgData name="Arun M kumar" userId="3a899b09-3dfa-47a8-826d-78d67bd75ce0" providerId="ADAL" clId="{92B12CC1-5782-485A-BD7E-F044A5FE5937}" dt="2021-10-19T16:40:20.358" v="144" actId="164"/>
          <ac:spMkLst>
            <pc:docMk/>
            <pc:sldMk cId="765811348" sldId="4198"/>
            <ac:spMk id="11" creationId="{7A779DE1-295C-48AE-9AF5-6316142EDD55}"/>
          </ac:spMkLst>
        </pc:spChg>
        <pc:spChg chg="mod topLvl">
          <ac:chgData name="Arun M kumar" userId="3a899b09-3dfa-47a8-826d-78d67bd75ce0" providerId="ADAL" clId="{92B12CC1-5782-485A-BD7E-F044A5FE5937}" dt="2021-10-19T16:40:20.358" v="144" actId="164"/>
          <ac:spMkLst>
            <pc:docMk/>
            <pc:sldMk cId="765811348" sldId="4198"/>
            <ac:spMk id="12" creationId="{47D46266-7589-4B66-B869-8328A52C5004}"/>
          </ac:spMkLst>
        </pc:spChg>
        <pc:spChg chg="mod">
          <ac:chgData name="Arun M kumar" userId="3a899b09-3dfa-47a8-826d-78d67bd75ce0" providerId="ADAL" clId="{92B12CC1-5782-485A-BD7E-F044A5FE5937}" dt="2021-10-19T16:40:20.358" v="144" actId="164"/>
          <ac:spMkLst>
            <pc:docMk/>
            <pc:sldMk cId="765811348" sldId="4198"/>
            <ac:spMk id="13" creationId="{ADAB8303-76AB-41C6-830E-D06765143352}"/>
          </ac:spMkLst>
        </pc:spChg>
        <pc:spChg chg="mod topLvl">
          <ac:chgData name="Arun M kumar" userId="3a899b09-3dfa-47a8-826d-78d67bd75ce0" providerId="ADAL" clId="{92B12CC1-5782-485A-BD7E-F044A5FE5937}" dt="2021-10-19T17:07:12.448" v="218" actId="20577"/>
          <ac:spMkLst>
            <pc:docMk/>
            <pc:sldMk cId="765811348" sldId="4198"/>
            <ac:spMk id="14" creationId="{6175C4C4-120E-4B78-A926-C3EC68BDA5BA}"/>
          </ac:spMkLst>
        </pc:spChg>
        <pc:spChg chg="mod">
          <ac:chgData name="Arun M kumar" userId="3a899b09-3dfa-47a8-826d-78d67bd75ce0" providerId="ADAL" clId="{92B12CC1-5782-485A-BD7E-F044A5FE5937}" dt="2021-10-19T16:40:20.358" v="144" actId="164"/>
          <ac:spMkLst>
            <pc:docMk/>
            <pc:sldMk cId="765811348" sldId="4198"/>
            <ac:spMk id="15" creationId="{A307E7A1-0969-4C55-9B15-2CE4690DCA64}"/>
          </ac:spMkLst>
        </pc:spChg>
        <pc:spChg chg="mod">
          <ac:chgData name="Arun M kumar" userId="3a899b09-3dfa-47a8-826d-78d67bd75ce0" providerId="ADAL" clId="{92B12CC1-5782-485A-BD7E-F044A5FE5937}" dt="2021-10-19T16:40:09.847" v="141" actId="164"/>
          <ac:spMkLst>
            <pc:docMk/>
            <pc:sldMk cId="765811348" sldId="4198"/>
            <ac:spMk id="16" creationId="{D795D9AC-287B-4475-82B9-E29514BB4C23}"/>
          </ac:spMkLst>
        </pc:spChg>
        <pc:spChg chg="mod topLvl">
          <ac:chgData name="Arun M kumar" userId="3a899b09-3dfa-47a8-826d-78d67bd75ce0" providerId="ADAL" clId="{92B12CC1-5782-485A-BD7E-F044A5FE5937}" dt="2021-10-19T16:40:09.847" v="141" actId="164"/>
          <ac:spMkLst>
            <pc:docMk/>
            <pc:sldMk cId="765811348" sldId="4198"/>
            <ac:spMk id="17" creationId="{FAB5219D-486F-4F11-B612-EBBF12A9AF75}"/>
          </ac:spMkLst>
        </pc:spChg>
        <pc:spChg chg="mod">
          <ac:chgData name="Arun M kumar" userId="3a899b09-3dfa-47a8-826d-78d67bd75ce0" providerId="ADAL" clId="{92B12CC1-5782-485A-BD7E-F044A5FE5937}" dt="2021-10-19T16:40:09.847" v="141" actId="164"/>
          <ac:spMkLst>
            <pc:docMk/>
            <pc:sldMk cId="765811348" sldId="4198"/>
            <ac:spMk id="18" creationId="{7180FA9F-D3F3-4AA6-AAE7-2CB4E4846602}"/>
          </ac:spMkLst>
        </pc:spChg>
        <pc:spChg chg="mod topLvl">
          <ac:chgData name="Arun M kumar" userId="3a899b09-3dfa-47a8-826d-78d67bd75ce0" providerId="ADAL" clId="{92B12CC1-5782-485A-BD7E-F044A5FE5937}" dt="2021-10-19T16:42:23.984" v="171" actId="113"/>
          <ac:spMkLst>
            <pc:docMk/>
            <pc:sldMk cId="765811348" sldId="4198"/>
            <ac:spMk id="19" creationId="{06B97DFE-3817-4E92-8C1B-0A81C336534C}"/>
          </ac:spMkLst>
        </pc:spChg>
        <pc:spChg chg="mod">
          <ac:chgData name="Arun M kumar" userId="3a899b09-3dfa-47a8-826d-78d67bd75ce0" providerId="ADAL" clId="{92B12CC1-5782-485A-BD7E-F044A5FE5937}" dt="2021-10-19T16:40:09.847" v="141" actId="164"/>
          <ac:spMkLst>
            <pc:docMk/>
            <pc:sldMk cId="765811348" sldId="4198"/>
            <ac:spMk id="20" creationId="{3BB0FB7E-29A3-497F-AD8D-154AF1F9B9A5}"/>
          </ac:spMkLst>
        </pc:spChg>
        <pc:spChg chg="mod">
          <ac:chgData name="Arun M kumar" userId="3a899b09-3dfa-47a8-826d-78d67bd75ce0" providerId="ADAL" clId="{92B12CC1-5782-485A-BD7E-F044A5FE5937}" dt="2021-10-19T16:40:06.253" v="139" actId="164"/>
          <ac:spMkLst>
            <pc:docMk/>
            <pc:sldMk cId="765811348" sldId="4198"/>
            <ac:spMk id="21" creationId="{339C8625-9635-4608-9872-E68D685CFB28}"/>
          </ac:spMkLst>
        </pc:spChg>
        <pc:spChg chg="mod topLvl">
          <ac:chgData name="Arun M kumar" userId="3a899b09-3dfa-47a8-826d-78d67bd75ce0" providerId="ADAL" clId="{92B12CC1-5782-485A-BD7E-F044A5FE5937}" dt="2021-10-19T16:40:06.253" v="139" actId="164"/>
          <ac:spMkLst>
            <pc:docMk/>
            <pc:sldMk cId="765811348" sldId="4198"/>
            <ac:spMk id="22" creationId="{1703A370-1EE4-471D-9379-F82E0647B933}"/>
          </ac:spMkLst>
        </pc:spChg>
        <pc:spChg chg="mod">
          <ac:chgData name="Arun M kumar" userId="3a899b09-3dfa-47a8-826d-78d67bd75ce0" providerId="ADAL" clId="{92B12CC1-5782-485A-BD7E-F044A5FE5937}" dt="2021-10-19T16:40:06.253" v="139" actId="164"/>
          <ac:spMkLst>
            <pc:docMk/>
            <pc:sldMk cId="765811348" sldId="4198"/>
            <ac:spMk id="23" creationId="{3DFBC962-EF16-4774-B98D-AECD73B4D014}"/>
          </ac:spMkLst>
        </pc:spChg>
        <pc:spChg chg="mod topLvl">
          <ac:chgData name="Arun M kumar" userId="3a899b09-3dfa-47a8-826d-78d67bd75ce0" providerId="ADAL" clId="{92B12CC1-5782-485A-BD7E-F044A5FE5937}" dt="2021-10-19T16:42:25.714" v="172" actId="113"/>
          <ac:spMkLst>
            <pc:docMk/>
            <pc:sldMk cId="765811348" sldId="4198"/>
            <ac:spMk id="24" creationId="{E14E49C2-1842-427D-A968-23AB499E58C6}"/>
          </ac:spMkLst>
        </pc:spChg>
        <pc:spChg chg="mod">
          <ac:chgData name="Arun M kumar" userId="3a899b09-3dfa-47a8-826d-78d67bd75ce0" providerId="ADAL" clId="{92B12CC1-5782-485A-BD7E-F044A5FE5937}" dt="2021-10-19T16:40:06.253" v="139" actId="164"/>
          <ac:spMkLst>
            <pc:docMk/>
            <pc:sldMk cId="765811348" sldId="4198"/>
            <ac:spMk id="25" creationId="{73C12B1E-E2E5-493F-AD77-DAFF0F1ED101}"/>
          </ac:spMkLst>
        </pc:spChg>
        <pc:spChg chg="mod">
          <ac:chgData name="Arun M kumar" userId="3a899b09-3dfa-47a8-826d-78d67bd75ce0" providerId="ADAL" clId="{92B12CC1-5782-485A-BD7E-F044A5FE5937}" dt="2021-10-19T16:40:02.679" v="137" actId="164"/>
          <ac:spMkLst>
            <pc:docMk/>
            <pc:sldMk cId="765811348" sldId="4198"/>
            <ac:spMk id="26" creationId="{DE0DD29E-1E55-4F24-9EF0-564E976F9156}"/>
          </ac:spMkLst>
        </pc:spChg>
        <pc:spChg chg="mod topLvl">
          <ac:chgData name="Arun M kumar" userId="3a899b09-3dfa-47a8-826d-78d67bd75ce0" providerId="ADAL" clId="{92B12CC1-5782-485A-BD7E-F044A5FE5937}" dt="2021-10-19T16:40:02.679" v="137" actId="164"/>
          <ac:spMkLst>
            <pc:docMk/>
            <pc:sldMk cId="765811348" sldId="4198"/>
            <ac:spMk id="27" creationId="{3CEC7FAC-2442-4AC7-B634-2AA38093A611}"/>
          </ac:spMkLst>
        </pc:spChg>
        <pc:spChg chg="mod">
          <ac:chgData name="Arun M kumar" userId="3a899b09-3dfa-47a8-826d-78d67bd75ce0" providerId="ADAL" clId="{92B12CC1-5782-485A-BD7E-F044A5FE5937}" dt="2021-10-19T16:40:02.679" v="137" actId="164"/>
          <ac:spMkLst>
            <pc:docMk/>
            <pc:sldMk cId="765811348" sldId="4198"/>
            <ac:spMk id="28" creationId="{84C0F720-F1D1-44D6-9096-973FA621477B}"/>
          </ac:spMkLst>
        </pc:spChg>
        <pc:spChg chg="mod topLvl">
          <ac:chgData name="Arun M kumar" userId="3a899b09-3dfa-47a8-826d-78d67bd75ce0" providerId="ADAL" clId="{92B12CC1-5782-485A-BD7E-F044A5FE5937}" dt="2021-10-19T16:42:28.016" v="173" actId="113"/>
          <ac:spMkLst>
            <pc:docMk/>
            <pc:sldMk cId="765811348" sldId="4198"/>
            <ac:spMk id="29" creationId="{18EF7859-9514-4FF2-A7A3-5FB407F4C444}"/>
          </ac:spMkLst>
        </pc:spChg>
        <pc:spChg chg="mod">
          <ac:chgData name="Arun M kumar" userId="3a899b09-3dfa-47a8-826d-78d67bd75ce0" providerId="ADAL" clId="{92B12CC1-5782-485A-BD7E-F044A5FE5937}" dt="2021-10-19T16:40:02.679" v="137" actId="164"/>
          <ac:spMkLst>
            <pc:docMk/>
            <pc:sldMk cId="765811348" sldId="4198"/>
            <ac:spMk id="30" creationId="{14E83C95-6E42-40AA-8192-479E87BE075B}"/>
          </ac:spMkLst>
        </pc:spChg>
        <pc:spChg chg="mod">
          <ac:chgData name="Arun M kumar" userId="3a899b09-3dfa-47a8-826d-78d67bd75ce0" providerId="ADAL" clId="{92B12CC1-5782-485A-BD7E-F044A5FE5937}" dt="2021-10-19T16:39:56.117" v="135" actId="164"/>
          <ac:spMkLst>
            <pc:docMk/>
            <pc:sldMk cId="765811348" sldId="4198"/>
            <ac:spMk id="31" creationId="{25DC7D80-A755-4484-8E39-79132A9F5E19}"/>
          </ac:spMkLst>
        </pc:spChg>
        <pc:spChg chg="mod topLvl">
          <ac:chgData name="Arun M kumar" userId="3a899b09-3dfa-47a8-826d-78d67bd75ce0" providerId="ADAL" clId="{92B12CC1-5782-485A-BD7E-F044A5FE5937}" dt="2021-10-19T16:39:56.117" v="135" actId="164"/>
          <ac:spMkLst>
            <pc:docMk/>
            <pc:sldMk cId="765811348" sldId="4198"/>
            <ac:spMk id="32" creationId="{65523A54-FBEC-4230-97B6-A90FC8F15C4E}"/>
          </ac:spMkLst>
        </pc:spChg>
        <pc:spChg chg="mod">
          <ac:chgData name="Arun M kumar" userId="3a899b09-3dfa-47a8-826d-78d67bd75ce0" providerId="ADAL" clId="{92B12CC1-5782-485A-BD7E-F044A5FE5937}" dt="2021-10-19T16:39:56.117" v="135" actId="164"/>
          <ac:spMkLst>
            <pc:docMk/>
            <pc:sldMk cId="765811348" sldId="4198"/>
            <ac:spMk id="33" creationId="{94FFD251-F400-47DF-9DEA-8F60D81EAAB7}"/>
          </ac:spMkLst>
        </pc:spChg>
        <pc:spChg chg="mod topLvl">
          <ac:chgData name="Arun M kumar" userId="3a899b09-3dfa-47a8-826d-78d67bd75ce0" providerId="ADAL" clId="{92B12CC1-5782-485A-BD7E-F044A5FE5937}" dt="2021-10-19T17:07:02.071" v="216" actId="20577"/>
          <ac:spMkLst>
            <pc:docMk/>
            <pc:sldMk cId="765811348" sldId="4198"/>
            <ac:spMk id="34" creationId="{74DEEE26-668C-4BEE-A3C2-2F4363B4C815}"/>
          </ac:spMkLst>
        </pc:spChg>
        <pc:spChg chg="mod">
          <ac:chgData name="Arun M kumar" userId="3a899b09-3dfa-47a8-826d-78d67bd75ce0" providerId="ADAL" clId="{92B12CC1-5782-485A-BD7E-F044A5FE5937}" dt="2021-10-19T16:39:56.117" v="135" actId="164"/>
          <ac:spMkLst>
            <pc:docMk/>
            <pc:sldMk cId="765811348" sldId="4198"/>
            <ac:spMk id="35" creationId="{CA52F235-1CD5-4746-8504-6F9407CD1B1A}"/>
          </ac:spMkLst>
        </pc:spChg>
        <pc:spChg chg="mod">
          <ac:chgData name="Arun M kumar" userId="3a899b09-3dfa-47a8-826d-78d67bd75ce0" providerId="ADAL" clId="{92B12CC1-5782-485A-BD7E-F044A5FE5937}" dt="2021-10-19T16:39:51.425" v="133" actId="164"/>
          <ac:spMkLst>
            <pc:docMk/>
            <pc:sldMk cId="765811348" sldId="4198"/>
            <ac:spMk id="36" creationId="{7A8AF787-5687-4A14-92EE-3E54E2DBD146}"/>
          </ac:spMkLst>
        </pc:spChg>
        <pc:spChg chg="mod topLvl">
          <ac:chgData name="Arun M kumar" userId="3a899b09-3dfa-47a8-826d-78d67bd75ce0" providerId="ADAL" clId="{92B12CC1-5782-485A-BD7E-F044A5FE5937}" dt="2021-10-19T16:39:51.425" v="133" actId="164"/>
          <ac:spMkLst>
            <pc:docMk/>
            <pc:sldMk cId="765811348" sldId="4198"/>
            <ac:spMk id="37" creationId="{D9652938-3617-4D5E-8262-3D20E1875E2F}"/>
          </ac:spMkLst>
        </pc:spChg>
        <pc:spChg chg="mod">
          <ac:chgData name="Arun M kumar" userId="3a899b09-3dfa-47a8-826d-78d67bd75ce0" providerId="ADAL" clId="{92B12CC1-5782-485A-BD7E-F044A5FE5937}" dt="2021-10-19T16:39:51.425" v="133" actId="164"/>
          <ac:spMkLst>
            <pc:docMk/>
            <pc:sldMk cId="765811348" sldId="4198"/>
            <ac:spMk id="38" creationId="{040B32DB-36F0-4CDA-B74A-918C96082036}"/>
          </ac:spMkLst>
        </pc:spChg>
        <pc:spChg chg="mod topLvl">
          <ac:chgData name="Arun M kumar" userId="3a899b09-3dfa-47a8-826d-78d67bd75ce0" providerId="ADAL" clId="{92B12CC1-5782-485A-BD7E-F044A5FE5937}" dt="2021-10-19T16:42:31.455" v="175" actId="113"/>
          <ac:spMkLst>
            <pc:docMk/>
            <pc:sldMk cId="765811348" sldId="4198"/>
            <ac:spMk id="39" creationId="{00060142-372F-47C4-AC21-AEE4D615C475}"/>
          </ac:spMkLst>
        </pc:spChg>
        <pc:spChg chg="mod">
          <ac:chgData name="Arun M kumar" userId="3a899b09-3dfa-47a8-826d-78d67bd75ce0" providerId="ADAL" clId="{92B12CC1-5782-485A-BD7E-F044A5FE5937}" dt="2021-10-19T16:39:51.425" v="133" actId="164"/>
          <ac:spMkLst>
            <pc:docMk/>
            <pc:sldMk cId="765811348" sldId="4198"/>
            <ac:spMk id="40" creationId="{6A3E44BF-A421-4E85-B5AD-E0A81B747AB3}"/>
          </ac:spMkLst>
        </pc:spChg>
        <pc:spChg chg="mod">
          <ac:chgData name="Arun M kumar" userId="3a899b09-3dfa-47a8-826d-78d67bd75ce0" providerId="ADAL" clId="{92B12CC1-5782-485A-BD7E-F044A5FE5937}" dt="2021-10-19T16:39:47.173" v="131" actId="164"/>
          <ac:spMkLst>
            <pc:docMk/>
            <pc:sldMk cId="765811348" sldId="4198"/>
            <ac:spMk id="41" creationId="{61D03E1A-EC7A-45E7-BAC7-FF0849C7449B}"/>
          </ac:spMkLst>
        </pc:spChg>
        <pc:spChg chg="mod topLvl">
          <ac:chgData name="Arun M kumar" userId="3a899b09-3dfa-47a8-826d-78d67bd75ce0" providerId="ADAL" clId="{92B12CC1-5782-485A-BD7E-F044A5FE5937}" dt="2021-10-19T16:39:47.173" v="131" actId="164"/>
          <ac:spMkLst>
            <pc:docMk/>
            <pc:sldMk cId="765811348" sldId="4198"/>
            <ac:spMk id="42" creationId="{9381899C-BD12-4E1A-A76F-7AEC824E9F97}"/>
          </ac:spMkLst>
        </pc:spChg>
        <pc:spChg chg="mod">
          <ac:chgData name="Arun M kumar" userId="3a899b09-3dfa-47a8-826d-78d67bd75ce0" providerId="ADAL" clId="{92B12CC1-5782-485A-BD7E-F044A5FE5937}" dt="2021-10-19T16:39:47.173" v="131" actId="164"/>
          <ac:spMkLst>
            <pc:docMk/>
            <pc:sldMk cId="765811348" sldId="4198"/>
            <ac:spMk id="43" creationId="{D6E4FDDA-2103-4D94-AE1A-75018818D682}"/>
          </ac:spMkLst>
        </pc:spChg>
        <pc:spChg chg="mod topLvl">
          <ac:chgData name="Arun M kumar" userId="3a899b09-3dfa-47a8-826d-78d67bd75ce0" providerId="ADAL" clId="{92B12CC1-5782-485A-BD7E-F044A5FE5937}" dt="2021-10-19T16:42:35.032" v="176" actId="113"/>
          <ac:spMkLst>
            <pc:docMk/>
            <pc:sldMk cId="765811348" sldId="4198"/>
            <ac:spMk id="44" creationId="{A8F6539D-E3AE-4463-BBDE-5E5E2FAF0928}"/>
          </ac:spMkLst>
        </pc:spChg>
        <pc:spChg chg="mod">
          <ac:chgData name="Arun M kumar" userId="3a899b09-3dfa-47a8-826d-78d67bd75ce0" providerId="ADAL" clId="{92B12CC1-5782-485A-BD7E-F044A5FE5937}" dt="2021-10-19T16:39:47.173" v="131" actId="164"/>
          <ac:spMkLst>
            <pc:docMk/>
            <pc:sldMk cId="765811348" sldId="4198"/>
            <ac:spMk id="45" creationId="{F052D22A-2B29-44DD-8282-EC1BF0F9CF38}"/>
          </ac:spMkLst>
        </pc:spChg>
        <pc:spChg chg="mod">
          <ac:chgData name="Arun M kumar" userId="3a899b09-3dfa-47a8-826d-78d67bd75ce0" providerId="ADAL" clId="{92B12CC1-5782-485A-BD7E-F044A5FE5937}" dt="2021-10-19T16:39:17.453" v="121" actId="164"/>
          <ac:spMkLst>
            <pc:docMk/>
            <pc:sldMk cId="765811348" sldId="4198"/>
            <ac:spMk id="46" creationId="{0B7AFAD5-8347-44A3-8262-150E2B84EADB}"/>
          </ac:spMkLst>
        </pc:spChg>
        <pc:spChg chg="mod topLvl">
          <ac:chgData name="Arun M kumar" userId="3a899b09-3dfa-47a8-826d-78d67bd75ce0" providerId="ADAL" clId="{92B12CC1-5782-485A-BD7E-F044A5FE5937}" dt="2021-10-19T16:39:42.988" v="129" actId="164"/>
          <ac:spMkLst>
            <pc:docMk/>
            <pc:sldMk cId="765811348" sldId="4198"/>
            <ac:spMk id="47" creationId="{77CFC39E-DC65-4B50-854E-D26F424A4E6F}"/>
          </ac:spMkLst>
        </pc:spChg>
        <pc:spChg chg="mod">
          <ac:chgData name="Arun M kumar" userId="3a899b09-3dfa-47a8-826d-78d67bd75ce0" providerId="ADAL" clId="{92B12CC1-5782-485A-BD7E-F044A5FE5937}" dt="2021-10-19T16:39:17.453" v="121" actId="164"/>
          <ac:spMkLst>
            <pc:docMk/>
            <pc:sldMk cId="765811348" sldId="4198"/>
            <ac:spMk id="48" creationId="{6920C61C-CE1C-4CDA-B34B-5C4E76EA2A8D}"/>
          </ac:spMkLst>
        </pc:spChg>
        <pc:spChg chg="mod topLvl">
          <ac:chgData name="Arun M kumar" userId="3a899b09-3dfa-47a8-826d-78d67bd75ce0" providerId="ADAL" clId="{92B12CC1-5782-485A-BD7E-F044A5FE5937}" dt="2021-10-19T16:42:36.952" v="177" actId="113"/>
          <ac:spMkLst>
            <pc:docMk/>
            <pc:sldMk cId="765811348" sldId="4198"/>
            <ac:spMk id="49" creationId="{6BF2E0D3-80D3-4378-A7B9-621A1ADBF972}"/>
          </ac:spMkLst>
        </pc:spChg>
        <pc:spChg chg="mod">
          <ac:chgData name="Arun M kumar" userId="3a899b09-3dfa-47a8-826d-78d67bd75ce0" providerId="ADAL" clId="{92B12CC1-5782-485A-BD7E-F044A5FE5937}" dt="2021-10-19T16:39:17.453" v="121" actId="164"/>
          <ac:spMkLst>
            <pc:docMk/>
            <pc:sldMk cId="765811348" sldId="4198"/>
            <ac:spMk id="50" creationId="{403019B1-13CC-4ED0-B28C-48EE1D60BF97}"/>
          </ac:spMkLst>
        </pc:spChg>
        <pc:spChg chg="mod">
          <ac:chgData name="Arun M kumar" userId="3a899b09-3dfa-47a8-826d-78d67bd75ce0" providerId="ADAL" clId="{92B12CC1-5782-485A-BD7E-F044A5FE5937}" dt="2021-10-19T16:39:11.846" v="119" actId="164"/>
          <ac:spMkLst>
            <pc:docMk/>
            <pc:sldMk cId="765811348" sldId="4198"/>
            <ac:spMk id="51" creationId="{792BFBB2-BBAD-4B75-AE7D-5932682005C6}"/>
          </ac:spMkLst>
        </pc:spChg>
        <pc:spChg chg="mod topLvl">
          <ac:chgData name="Arun M kumar" userId="3a899b09-3dfa-47a8-826d-78d67bd75ce0" providerId="ADAL" clId="{92B12CC1-5782-485A-BD7E-F044A5FE5937}" dt="2021-10-19T16:39:37.805" v="127" actId="164"/>
          <ac:spMkLst>
            <pc:docMk/>
            <pc:sldMk cId="765811348" sldId="4198"/>
            <ac:spMk id="52" creationId="{13DCFCA6-F919-4231-8A6F-6E5E68A3CB02}"/>
          </ac:spMkLst>
        </pc:spChg>
        <pc:spChg chg="mod">
          <ac:chgData name="Arun M kumar" userId="3a899b09-3dfa-47a8-826d-78d67bd75ce0" providerId="ADAL" clId="{92B12CC1-5782-485A-BD7E-F044A5FE5937}" dt="2021-10-19T16:39:11.846" v="119" actId="164"/>
          <ac:spMkLst>
            <pc:docMk/>
            <pc:sldMk cId="765811348" sldId="4198"/>
            <ac:spMk id="53" creationId="{FE76A0F1-53D5-4C17-8A22-F59E5A96BB19}"/>
          </ac:spMkLst>
        </pc:spChg>
        <pc:spChg chg="mod topLvl">
          <ac:chgData name="Arun M kumar" userId="3a899b09-3dfa-47a8-826d-78d67bd75ce0" providerId="ADAL" clId="{92B12CC1-5782-485A-BD7E-F044A5FE5937}" dt="2021-10-19T16:42:38.839" v="178" actId="113"/>
          <ac:spMkLst>
            <pc:docMk/>
            <pc:sldMk cId="765811348" sldId="4198"/>
            <ac:spMk id="54" creationId="{14CE2E1C-F024-4741-876C-C0A98D051E78}"/>
          </ac:spMkLst>
        </pc:spChg>
        <pc:spChg chg="mod">
          <ac:chgData name="Arun M kumar" userId="3a899b09-3dfa-47a8-826d-78d67bd75ce0" providerId="ADAL" clId="{92B12CC1-5782-485A-BD7E-F044A5FE5937}" dt="2021-10-19T16:39:11.846" v="119" actId="164"/>
          <ac:spMkLst>
            <pc:docMk/>
            <pc:sldMk cId="765811348" sldId="4198"/>
            <ac:spMk id="55" creationId="{BCDCE1F7-67F3-48FE-8985-435864692507}"/>
          </ac:spMkLst>
        </pc:spChg>
        <pc:spChg chg="mod">
          <ac:chgData name="Arun M kumar" userId="3a899b09-3dfa-47a8-826d-78d67bd75ce0" providerId="ADAL" clId="{92B12CC1-5782-485A-BD7E-F044A5FE5937}" dt="2021-10-19T16:39:07.407" v="116" actId="164"/>
          <ac:spMkLst>
            <pc:docMk/>
            <pc:sldMk cId="765811348" sldId="4198"/>
            <ac:spMk id="56" creationId="{9A82041F-DDFE-4C85-B166-98D5612FFD72}"/>
          </ac:spMkLst>
        </pc:spChg>
        <pc:spChg chg="mod topLvl">
          <ac:chgData name="Arun M kumar" userId="3a899b09-3dfa-47a8-826d-78d67bd75ce0" providerId="ADAL" clId="{92B12CC1-5782-485A-BD7E-F044A5FE5937}" dt="2021-10-19T16:39:33.583" v="126" actId="164"/>
          <ac:spMkLst>
            <pc:docMk/>
            <pc:sldMk cId="765811348" sldId="4198"/>
            <ac:spMk id="57" creationId="{86E598E5-CDBF-427A-A614-553B954CC6A4}"/>
          </ac:spMkLst>
        </pc:spChg>
        <pc:spChg chg="mod">
          <ac:chgData name="Arun M kumar" userId="3a899b09-3dfa-47a8-826d-78d67bd75ce0" providerId="ADAL" clId="{92B12CC1-5782-485A-BD7E-F044A5FE5937}" dt="2021-10-19T16:39:07.407" v="116" actId="164"/>
          <ac:spMkLst>
            <pc:docMk/>
            <pc:sldMk cId="765811348" sldId="4198"/>
            <ac:spMk id="58" creationId="{B768DC66-028D-4CE1-8E79-EC92F4ADEC3B}"/>
          </ac:spMkLst>
        </pc:spChg>
        <pc:spChg chg="mod topLvl">
          <ac:chgData name="Arun M kumar" userId="3a899b09-3dfa-47a8-826d-78d67bd75ce0" providerId="ADAL" clId="{92B12CC1-5782-485A-BD7E-F044A5FE5937}" dt="2021-10-19T16:42:42.190" v="179" actId="113"/>
          <ac:spMkLst>
            <pc:docMk/>
            <pc:sldMk cId="765811348" sldId="4198"/>
            <ac:spMk id="59" creationId="{EED3C5AF-8575-4116-A63A-F4AFA5205E1E}"/>
          </ac:spMkLst>
        </pc:spChg>
        <pc:spChg chg="mod">
          <ac:chgData name="Arun M kumar" userId="3a899b09-3dfa-47a8-826d-78d67bd75ce0" providerId="ADAL" clId="{92B12CC1-5782-485A-BD7E-F044A5FE5937}" dt="2021-10-19T16:39:07.407" v="116" actId="164"/>
          <ac:spMkLst>
            <pc:docMk/>
            <pc:sldMk cId="765811348" sldId="4198"/>
            <ac:spMk id="60" creationId="{3D368733-4118-438A-808D-B265C72690C1}"/>
          </ac:spMkLst>
        </pc:spChg>
        <pc:spChg chg="add mod">
          <ac:chgData name="Arun M kumar" userId="3a899b09-3dfa-47a8-826d-78d67bd75ce0" providerId="ADAL" clId="{92B12CC1-5782-485A-BD7E-F044A5FE5937}" dt="2021-10-19T16:43:49.093" v="196" actId="1035"/>
          <ac:spMkLst>
            <pc:docMk/>
            <pc:sldMk cId="765811348" sldId="4198"/>
            <ac:spMk id="68" creationId="{977B5176-5324-472E-B11D-DFAE48B77590}"/>
          </ac:spMkLst>
        </pc:spChg>
        <pc:spChg chg="add mod">
          <ac:chgData name="Arun M kumar" userId="3a899b09-3dfa-47a8-826d-78d67bd75ce0" providerId="ADAL" clId="{92B12CC1-5782-485A-BD7E-F044A5FE5937}" dt="2021-10-19T16:43:49.093" v="196" actId="1035"/>
          <ac:spMkLst>
            <pc:docMk/>
            <pc:sldMk cId="765811348" sldId="4198"/>
            <ac:spMk id="69" creationId="{47DF22E6-66CE-4AD5-BA88-E195233DD08B}"/>
          </ac:spMkLst>
        </pc:spChg>
        <pc:spChg chg="add mod">
          <ac:chgData name="Arun M kumar" userId="3a899b09-3dfa-47a8-826d-78d67bd75ce0" providerId="ADAL" clId="{92B12CC1-5782-485A-BD7E-F044A5FE5937}" dt="2021-10-19T16:43:49.093" v="196" actId="1035"/>
          <ac:spMkLst>
            <pc:docMk/>
            <pc:sldMk cId="765811348" sldId="4198"/>
            <ac:spMk id="70" creationId="{E8BAB3BD-691F-4331-AD01-DE53B335D985}"/>
          </ac:spMkLst>
        </pc:spChg>
        <pc:spChg chg="add mod">
          <ac:chgData name="Arun M kumar" userId="3a899b09-3dfa-47a8-826d-78d67bd75ce0" providerId="ADAL" clId="{92B12CC1-5782-485A-BD7E-F044A5FE5937}" dt="2021-10-19T16:43:49.093" v="196" actId="1035"/>
          <ac:spMkLst>
            <pc:docMk/>
            <pc:sldMk cId="765811348" sldId="4198"/>
            <ac:spMk id="71" creationId="{9228B5DA-51DF-4464-8BF8-F0D1E86FA80D}"/>
          </ac:spMkLst>
        </pc:spChg>
        <pc:spChg chg="add mod">
          <ac:chgData name="Arun M kumar" userId="3a899b09-3dfa-47a8-826d-78d67bd75ce0" providerId="ADAL" clId="{92B12CC1-5782-485A-BD7E-F044A5FE5937}" dt="2021-10-19T16:43:49.093" v="196" actId="1035"/>
          <ac:spMkLst>
            <pc:docMk/>
            <pc:sldMk cId="765811348" sldId="4198"/>
            <ac:spMk id="75" creationId="{12983CE8-9BED-40E4-A71E-51CB66110D2D}"/>
          </ac:spMkLst>
        </pc:spChg>
        <pc:spChg chg="add mod">
          <ac:chgData name="Arun M kumar" userId="3a899b09-3dfa-47a8-826d-78d67bd75ce0" providerId="ADAL" clId="{92B12CC1-5782-485A-BD7E-F044A5FE5937}" dt="2021-10-19T16:43:49.093" v="196" actId="1035"/>
          <ac:spMkLst>
            <pc:docMk/>
            <pc:sldMk cId="765811348" sldId="4198"/>
            <ac:spMk id="76" creationId="{52CE9DAE-C920-4251-894D-D4A24606A7CF}"/>
          </ac:spMkLst>
        </pc:spChg>
        <pc:spChg chg="add mod">
          <ac:chgData name="Arun M kumar" userId="3a899b09-3dfa-47a8-826d-78d67bd75ce0" providerId="ADAL" clId="{92B12CC1-5782-485A-BD7E-F044A5FE5937}" dt="2021-10-19T16:43:49.093" v="196" actId="1035"/>
          <ac:spMkLst>
            <pc:docMk/>
            <pc:sldMk cId="765811348" sldId="4198"/>
            <ac:spMk id="77" creationId="{765B3FA0-ADEC-4F55-9C8D-DEF7164DEEA3}"/>
          </ac:spMkLst>
        </pc:spChg>
        <pc:spChg chg="add mod">
          <ac:chgData name="Arun M kumar" userId="3a899b09-3dfa-47a8-826d-78d67bd75ce0" providerId="ADAL" clId="{92B12CC1-5782-485A-BD7E-F044A5FE5937}" dt="2021-10-19T16:43:49.093" v="196" actId="1035"/>
          <ac:spMkLst>
            <pc:docMk/>
            <pc:sldMk cId="765811348" sldId="4198"/>
            <ac:spMk id="78" creationId="{8EF79028-4A6E-46DF-A2E6-EAEBA2D53F72}"/>
          </ac:spMkLst>
        </pc:spChg>
        <pc:spChg chg="add mod ord">
          <ac:chgData name="Arun M kumar" userId="3a899b09-3dfa-47a8-826d-78d67bd75ce0" providerId="ADAL" clId="{92B12CC1-5782-485A-BD7E-F044A5FE5937}" dt="2021-10-19T16:46:37.690" v="201" actId="14100"/>
          <ac:spMkLst>
            <pc:docMk/>
            <pc:sldMk cId="765811348" sldId="4198"/>
            <ac:spMk id="93" creationId="{9D2A9141-D195-40C3-83FA-DB8D70EE93E5}"/>
          </ac:spMkLst>
        </pc:spChg>
        <pc:spChg chg="add del mod">
          <ac:chgData name="Arun M kumar" userId="3a899b09-3dfa-47a8-826d-78d67bd75ce0" providerId="ADAL" clId="{92B12CC1-5782-485A-BD7E-F044A5FE5937}" dt="2021-10-27T15:55:38.909" v="1336" actId="21"/>
          <ac:spMkLst>
            <pc:docMk/>
            <pc:sldMk cId="765811348" sldId="4198"/>
            <ac:spMk id="94" creationId="{D78B362C-7417-410B-985E-26A43F4D5A96}"/>
          </ac:spMkLst>
        </pc:spChg>
        <pc:spChg chg="add del mod">
          <ac:chgData name="Arun M kumar" userId="3a899b09-3dfa-47a8-826d-78d67bd75ce0" providerId="ADAL" clId="{92B12CC1-5782-485A-BD7E-F044A5FE5937}" dt="2021-10-27T15:55:38.909" v="1336" actId="21"/>
          <ac:spMkLst>
            <pc:docMk/>
            <pc:sldMk cId="765811348" sldId="4198"/>
            <ac:spMk id="95" creationId="{98410941-B5E1-42F5-AFA4-164B404A3BC7}"/>
          </ac:spMkLst>
        </pc:spChg>
        <pc:spChg chg="add del mod">
          <ac:chgData name="Arun M kumar" userId="3a899b09-3dfa-47a8-826d-78d67bd75ce0" providerId="ADAL" clId="{92B12CC1-5782-485A-BD7E-F044A5FE5937}" dt="2021-10-27T15:55:38.909" v="1336" actId="21"/>
          <ac:spMkLst>
            <pc:docMk/>
            <pc:sldMk cId="765811348" sldId="4198"/>
            <ac:spMk id="96" creationId="{4F4A1AD6-24CF-45EC-99A2-2BD334AB765F}"/>
          </ac:spMkLst>
        </pc:spChg>
        <pc:spChg chg="add del mod">
          <ac:chgData name="Arun M kumar" userId="3a899b09-3dfa-47a8-826d-78d67bd75ce0" providerId="ADAL" clId="{92B12CC1-5782-485A-BD7E-F044A5FE5937}" dt="2021-10-27T15:55:38.909" v="1336" actId="21"/>
          <ac:spMkLst>
            <pc:docMk/>
            <pc:sldMk cId="765811348" sldId="4198"/>
            <ac:spMk id="97" creationId="{18BA21E4-776E-4B24-89E9-4E0EF2BFC1E9}"/>
          </ac:spMkLst>
        </pc:spChg>
        <pc:spChg chg="add del mod">
          <ac:chgData name="Arun M kumar" userId="3a899b09-3dfa-47a8-826d-78d67bd75ce0" providerId="ADAL" clId="{92B12CC1-5782-485A-BD7E-F044A5FE5937}" dt="2021-10-27T15:55:38.909" v="1336" actId="21"/>
          <ac:spMkLst>
            <pc:docMk/>
            <pc:sldMk cId="765811348" sldId="4198"/>
            <ac:spMk id="98" creationId="{F1CB9320-5F82-41FB-B24E-E56B4FF9CF58}"/>
          </ac:spMkLst>
        </pc:spChg>
        <pc:spChg chg="add del mod">
          <ac:chgData name="Arun M kumar" userId="3a899b09-3dfa-47a8-826d-78d67bd75ce0" providerId="ADAL" clId="{92B12CC1-5782-485A-BD7E-F044A5FE5937}" dt="2021-10-27T15:55:38.909" v="1336" actId="21"/>
          <ac:spMkLst>
            <pc:docMk/>
            <pc:sldMk cId="765811348" sldId="4198"/>
            <ac:spMk id="99" creationId="{DE3359EA-1693-4989-B033-9A6FB1BCF5CC}"/>
          </ac:spMkLst>
        </pc:spChg>
        <pc:spChg chg="add del mod">
          <ac:chgData name="Arun M kumar" userId="3a899b09-3dfa-47a8-826d-78d67bd75ce0" providerId="ADAL" clId="{92B12CC1-5782-485A-BD7E-F044A5FE5937}" dt="2021-10-27T15:55:38.909" v="1336" actId="21"/>
          <ac:spMkLst>
            <pc:docMk/>
            <pc:sldMk cId="765811348" sldId="4198"/>
            <ac:spMk id="100" creationId="{491B48A9-EF97-4B3B-8FB3-22F7C6F43D98}"/>
          </ac:spMkLst>
        </pc:spChg>
        <pc:spChg chg="add del mod">
          <ac:chgData name="Arun M kumar" userId="3a899b09-3dfa-47a8-826d-78d67bd75ce0" providerId="ADAL" clId="{92B12CC1-5782-485A-BD7E-F044A5FE5937}" dt="2021-10-27T15:55:38.909" v="1336" actId="21"/>
          <ac:spMkLst>
            <pc:docMk/>
            <pc:sldMk cId="765811348" sldId="4198"/>
            <ac:spMk id="101" creationId="{507D010E-AE67-4230-B7FB-345970C78C77}"/>
          </ac:spMkLst>
        </pc:spChg>
        <pc:spChg chg="add del mod">
          <ac:chgData name="Arun M kumar" userId="3a899b09-3dfa-47a8-826d-78d67bd75ce0" providerId="ADAL" clId="{92B12CC1-5782-485A-BD7E-F044A5FE5937}" dt="2021-10-27T15:55:38.909" v="1336" actId="21"/>
          <ac:spMkLst>
            <pc:docMk/>
            <pc:sldMk cId="765811348" sldId="4198"/>
            <ac:spMk id="102" creationId="{73262670-F861-44A4-BF5D-0E393A111EC4}"/>
          </ac:spMkLst>
        </pc:spChg>
        <pc:spChg chg="add del mod">
          <ac:chgData name="Arun M kumar" userId="3a899b09-3dfa-47a8-826d-78d67bd75ce0" providerId="ADAL" clId="{92B12CC1-5782-485A-BD7E-F044A5FE5937}" dt="2021-10-28T12:26:40.805" v="1351" actId="478"/>
          <ac:spMkLst>
            <pc:docMk/>
            <pc:sldMk cId="765811348" sldId="4198"/>
            <ac:spMk id="103" creationId="{191E0A46-FD4F-49FF-BF64-CD0A917E4AD3}"/>
          </ac:spMkLst>
        </pc:spChg>
        <pc:spChg chg="add del mod">
          <ac:chgData name="Arun M kumar" userId="3a899b09-3dfa-47a8-826d-78d67bd75ce0" providerId="ADAL" clId="{92B12CC1-5782-485A-BD7E-F044A5FE5937}" dt="2021-10-28T12:26:40.805" v="1351" actId="478"/>
          <ac:spMkLst>
            <pc:docMk/>
            <pc:sldMk cId="765811348" sldId="4198"/>
            <ac:spMk id="104" creationId="{C4E27104-59C7-4442-8A76-1CA410D9C038}"/>
          </ac:spMkLst>
        </pc:spChg>
        <pc:spChg chg="add del mod">
          <ac:chgData name="Arun M kumar" userId="3a899b09-3dfa-47a8-826d-78d67bd75ce0" providerId="ADAL" clId="{92B12CC1-5782-485A-BD7E-F044A5FE5937}" dt="2021-10-28T12:26:40.805" v="1351" actId="478"/>
          <ac:spMkLst>
            <pc:docMk/>
            <pc:sldMk cId="765811348" sldId="4198"/>
            <ac:spMk id="105" creationId="{E17B593A-314B-4281-9D42-322076D60143}"/>
          </ac:spMkLst>
        </pc:spChg>
        <pc:spChg chg="add del mod">
          <ac:chgData name="Arun M kumar" userId="3a899b09-3dfa-47a8-826d-78d67bd75ce0" providerId="ADAL" clId="{92B12CC1-5782-485A-BD7E-F044A5FE5937}" dt="2021-10-28T12:26:40.805" v="1351" actId="478"/>
          <ac:spMkLst>
            <pc:docMk/>
            <pc:sldMk cId="765811348" sldId="4198"/>
            <ac:spMk id="106" creationId="{D2AE0B8C-79FA-4BD8-BA70-760692D8F99C}"/>
          </ac:spMkLst>
        </pc:spChg>
        <pc:grpChg chg="add del mod topLvl">
          <ac:chgData name="Arun M kumar" userId="3a899b09-3dfa-47a8-826d-78d67bd75ce0" providerId="ADAL" clId="{92B12CC1-5782-485A-BD7E-F044A5FE5937}" dt="2021-10-19T16:36:46.265" v="78" actId="165"/>
          <ac:grpSpMkLst>
            <pc:docMk/>
            <pc:sldMk cId="765811348" sldId="4198"/>
            <ac:grpSpMk id="3" creationId="{DADF61F1-A5ED-4537-A4CC-C15988306671}"/>
          </ac:grpSpMkLst>
        </pc:grpChg>
        <pc:grpChg chg="add del mod">
          <ac:chgData name="Arun M kumar" userId="3a899b09-3dfa-47a8-826d-78d67bd75ce0" providerId="ADAL" clId="{92B12CC1-5782-485A-BD7E-F044A5FE5937}" dt="2021-10-19T16:39:28.936" v="124" actId="165"/>
          <ac:grpSpMkLst>
            <pc:docMk/>
            <pc:sldMk cId="765811348" sldId="4198"/>
            <ac:grpSpMk id="10" creationId="{9A4F095E-2F24-47B7-856C-A2F92C0FDE5D}"/>
          </ac:grpSpMkLst>
        </pc:grpChg>
        <pc:grpChg chg="add del mod">
          <ac:chgData name="Arun M kumar" userId="3a899b09-3dfa-47a8-826d-78d67bd75ce0" providerId="ADAL" clId="{92B12CC1-5782-485A-BD7E-F044A5FE5937}" dt="2021-10-19T16:36:45.727" v="77" actId="165"/>
          <ac:grpSpMkLst>
            <pc:docMk/>
            <pc:sldMk cId="765811348" sldId="4198"/>
            <ac:grpSpMk id="61" creationId="{335937DA-E119-4ACF-914B-94E4BFA8813B}"/>
          </ac:grpSpMkLst>
        </pc:grpChg>
        <pc:grpChg chg="add mod">
          <ac:chgData name="Arun M kumar" userId="3a899b09-3dfa-47a8-826d-78d67bd75ce0" providerId="ADAL" clId="{92B12CC1-5782-485A-BD7E-F044A5FE5937}" dt="2021-10-19T16:39:33.583" v="126" actId="164"/>
          <ac:grpSpMkLst>
            <pc:docMk/>
            <pc:sldMk cId="765811348" sldId="4198"/>
            <ac:grpSpMk id="62" creationId="{8055C587-B3DB-4030-85EE-81A65E33A002}"/>
          </ac:grpSpMkLst>
        </pc:grpChg>
        <pc:grpChg chg="add mod">
          <ac:chgData name="Arun M kumar" userId="3a899b09-3dfa-47a8-826d-78d67bd75ce0" providerId="ADAL" clId="{92B12CC1-5782-485A-BD7E-F044A5FE5937}" dt="2021-10-19T16:39:37.805" v="127" actId="164"/>
          <ac:grpSpMkLst>
            <pc:docMk/>
            <pc:sldMk cId="765811348" sldId="4198"/>
            <ac:grpSpMk id="63" creationId="{6B258250-26FB-4859-8BCE-E63BF84F8BAA}"/>
          </ac:grpSpMkLst>
        </pc:grpChg>
        <pc:grpChg chg="add mod">
          <ac:chgData name="Arun M kumar" userId="3a899b09-3dfa-47a8-826d-78d67bd75ce0" providerId="ADAL" clId="{92B12CC1-5782-485A-BD7E-F044A5FE5937}" dt="2021-10-19T16:39:42.988" v="129" actId="164"/>
          <ac:grpSpMkLst>
            <pc:docMk/>
            <pc:sldMk cId="765811348" sldId="4198"/>
            <ac:grpSpMk id="64" creationId="{3FBA2E97-F7C9-47E2-88D0-62150B808F5E}"/>
          </ac:grpSpMkLst>
        </pc:grpChg>
        <pc:grpChg chg="add mod">
          <ac:chgData name="Arun M kumar" userId="3a899b09-3dfa-47a8-826d-78d67bd75ce0" providerId="ADAL" clId="{92B12CC1-5782-485A-BD7E-F044A5FE5937}" dt="2021-10-19T16:39:24.335" v="123" actId="338"/>
          <ac:grpSpMkLst>
            <pc:docMk/>
            <pc:sldMk cId="765811348" sldId="4198"/>
            <ac:grpSpMk id="65" creationId="{54D213E6-F5CA-4C1C-85D2-E731FA38387B}"/>
          </ac:grpSpMkLst>
        </pc:grpChg>
        <pc:grpChg chg="add mod">
          <ac:chgData name="Arun M kumar" userId="3a899b09-3dfa-47a8-826d-78d67bd75ce0" providerId="ADAL" clId="{92B12CC1-5782-485A-BD7E-F044A5FE5937}" dt="2021-10-19T16:40:32.581" v="152" actId="1035"/>
          <ac:grpSpMkLst>
            <pc:docMk/>
            <pc:sldMk cId="765811348" sldId="4198"/>
            <ac:grpSpMk id="66" creationId="{A9B19632-FC27-4A9C-879E-DCAEF3D40DF6}"/>
          </ac:grpSpMkLst>
        </pc:grpChg>
        <pc:grpChg chg="add mod">
          <ac:chgData name="Arun M kumar" userId="3a899b09-3dfa-47a8-826d-78d67bd75ce0" providerId="ADAL" clId="{92B12CC1-5782-485A-BD7E-F044A5FE5937}" dt="2021-10-19T16:40:32.581" v="152" actId="1035"/>
          <ac:grpSpMkLst>
            <pc:docMk/>
            <pc:sldMk cId="765811348" sldId="4198"/>
            <ac:grpSpMk id="67" creationId="{5B028107-3506-405B-AC0B-80411231744F}"/>
          </ac:grpSpMkLst>
        </pc:grpChg>
        <pc:grpChg chg="add mod">
          <ac:chgData name="Arun M kumar" userId="3a899b09-3dfa-47a8-826d-78d67bd75ce0" providerId="ADAL" clId="{92B12CC1-5782-485A-BD7E-F044A5FE5937}" dt="2021-10-19T16:40:32.581" v="152" actId="1035"/>
          <ac:grpSpMkLst>
            <pc:docMk/>
            <pc:sldMk cId="765811348" sldId="4198"/>
            <ac:grpSpMk id="72" creationId="{D5FF82CD-FAEA-448C-8E1D-DF458B634B6E}"/>
          </ac:grpSpMkLst>
        </pc:grpChg>
        <pc:grpChg chg="add mod">
          <ac:chgData name="Arun M kumar" userId="3a899b09-3dfa-47a8-826d-78d67bd75ce0" providerId="ADAL" clId="{92B12CC1-5782-485A-BD7E-F044A5FE5937}" dt="2021-10-19T16:40:32.581" v="152" actId="1035"/>
          <ac:grpSpMkLst>
            <pc:docMk/>
            <pc:sldMk cId="765811348" sldId="4198"/>
            <ac:grpSpMk id="73" creationId="{133C35C1-3776-42B4-8E77-1ED2BC00DCC2}"/>
          </ac:grpSpMkLst>
        </pc:grpChg>
        <pc:grpChg chg="add mod">
          <ac:chgData name="Arun M kumar" userId="3a899b09-3dfa-47a8-826d-78d67bd75ce0" providerId="ADAL" clId="{92B12CC1-5782-485A-BD7E-F044A5FE5937}" dt="2021-10-19T16:40:32.581" v="152" actId="1035"/>
          <ac:grpSpMkLst>
            <pc:docMk/>
            <pc:sldMk cId="765811348" sldId="4198"/>
            <ac:grpSpMk id="74" creationId="{EF66BAF1-195F-4048-9DC0-3505C5AD75DE}"/>
          </ac:grpSpMkLst>
        </pc:grpChg>
        <pc:grpChg chg="add mod">
          <ac:chgData name="Arun M kumar" userId="3a899b09-3dfa-47a8-826d-78d67bd75ce0" providerId="ADAL" clId="{92B12CC1-5782-485A-BD7E-F044A5FE5937}" dt="2021-10-19T16:40:32.581" v="152" actId="1035"/>
          <ac:grpSpMkLst>
            <pc:docMk/>
            <pc:sldMk cId="765811348" sldId="4198"/>
            <ac:grpSpMk id="79" creationId="{A008775B-EC67-45E4-AB48-F5B59BE78714}"/>
          </ac:grpSpMkLst>
        </pc:grpChg>
        <pc:grpChg chg="add mod">
          <ac:chgData name="Arun M kumar" userId="3a899b09-3dfa-47a8-826d-78d67bd75ce0" providerId="ADAL" clId="{92B12CC1-5782-485A-BD7E-F044A5FE5937}" dt="2021-10-19T16:40:32.581" v="152" actId="1035"/>
          <ac:grpSpMkLst>
            <pc:docMk/>
            <pc:sldMk cId="765811348" sldId="4198"/>
            <ac:grpSpMk id="80" creationId="{A26840B4-7B0E-4142-93F1-EC3619E6F282}"/>
          </ac:grpSpMkLst>
        </pc:grpChg>
        <pc:grpChg chg="add mod">
          <ac:chgData name="Arun M kumar" userId="3a899b09-3dfa-47a8-826d-78d67bd75ce0" providerId="ADAL" clId="{92B12CC1-5782-485A-BD7E-F044A5FE5937}" dt="2021-10-19T16:40:32.581" v="152" actId="1035"/>
          <ac:grpSpMkLst>
            <pc:docMk/>
            <pc:sldMk cId="765811348" sldId="4198"/>
            <ac:grpSpMk id="81" creationId="{B8E865E2-D5CE-4BAB-A895-72171536B23B}"/>
          </ac:grpSpMkLst>
        </pc:grpChg>
        <pc:grpChg chg="add mod">
          <ac:chgData name="Arun M kumar" userId="3a899b09-3dfa-47a8-826d-78d67bd75ce0" providerId="ADAL" clId="{92B12CC1-5782-485A-BD7E-F044A5FE5937}" dt="2021-10-19T16:40:32.581" v="152" actId="1035"/>
          <ac:grpSpMkLst>
            <pc:docMk/>
            <pc:sldMk cId="765811348" sldId="4198"/>
            <ac:grpSpMk id="82" creationId="{999CB2B0-9D97-49A2-B4CF-B6D92EB7AC37}"/>
          </ac:grpSpMkLst>
        </pc:grpChg>
        <pc:grpChg chg="add mod">
          <ac:chgData name="Arun M kumar" userId="3a899b09-3dfa-47a8-826d-78d67bd75ce0" providerId="ADAL" clId="{92B12CC1-5782-485A-BD7E-F044A5FE5937}" dt="2021-10-19T16:40:32.581" v="152" actId="1035"/>
          <ac:grpSpMkLst>
            <pc:docMk/>
            <pc:sldMk cId="765811348" sldId="4198"/>
            <ac:grpSpMk id="84" creationId="{29F13ADB-17E4-449D-8C98-A6B951DD8716}"/>
          </ac:grpSpMkLst>
        </pc:grpChg>
        <pc:cxnChg chg="mod">
          <ac:chgData name="Arun M kumar" userId="3a899b09-3dfa-47a8-826d-78d67bd75ce0" providerId="ADAL" clId="{92B12CC1-5782-485A-BD7E-F044A5FE5937}" dt="2021-10-19T16:42:00.828" v="169" actId="555"/>
          <ac:cxnSpMkLst>
            <pc:docMk/>
            <pc:sldMk cId="765811348" sldId="4198"/>
            <ac:cxnSpMk id="9" creationId="{C1F0BD99-7F8E-4DF2-871D-D27397114825}"/>
          </ac:cxnSpMkLst>
        </pc:cxnChg>
        <pc:cxnChg chg="mod">
          <ac:chgData name="Arun M kumar" userId="3a899b09-3dfa-47a8-826d-78d67bd75ce0" providerId="ADAL" clId="{92B12CC1-5782-485A-BD7E-F044A5FE5937}" dt="2021-10-19T16:40:32.581" v="152" actId="1035"/>
          <ac:cxnSpMkLst>
            <pc:docMk/>
            <pc:sldMk cId="765811348" sldId="4198"/>
            <ac:cxnSpMk id="83" creationId="{D649EBF1-4AFB-4D87-9790-3B01A04B4BA5}"/>
          </ac:cxnSpMkLst>
        </pc:cxnChg>
        <pc:cxnChg chg="mod">
          <ac:chgData name="Arun M kumar" userId="3a899b09-3dfa-47a8-826d-78d67bd75ce0" providerId="ADAL" clId="{92B12CC1-5782-485A-BD7E-F044A5FE5937}" dt="2021-10-19T16:40:32.581" v="152" actId="1035"/>
          <ac:cxnSpMkLst>
            <pc:docMk/>
            <pc:sldMk cId="765811348" sldId="4198"/>
            <ac:cxnSpMk id="85" creationId="{47B30C97-990F-4E6C-BDB1-5DCAD8D266FB}"/>
          </ac:cxnSpMkLst>
        </pc:cxnChg>
        <pc:cxnChg chg="mod">
          <ac:chgData name="Arun M kumar" userId="3a899b09-3dfa-47a8-826d-78d67bd75ce0" providerId="ADAL" clId="{92B12CC1-5782-485A-BD7E-F044A5FE5937}" dt="2021-10-19T16:40:32.581" v="152" actId="1035"/>
          <ac:cxnSpMkLst>
            <pc:docMk/>
            <pc:sldMk cId="765811348" sldId="4198"/>
            <ac:cxnSpMk id="86" creationId="{302D9320-725B-4FC7-8080-B25A9D794CB5}"/>
          </ac:cxnSpMkLst>
        </pc:cxnChg>
        <pc:cxnChg chg="mod">
          <ac:chgData name="Arun M kumar" userId="3a899b09-3dfa-47a8-826d-78d67bd75ce0" providerId="ADAL" clId="{92B12CC1-5782-485A-BD7E-F044A5FE5937}" dt="2021-10-19T16:40:32.581" v="152" actId="1035"/>
          <ac:cxnSpMkLst>
            <pc:docMk/>
            <pc:sldMk cId="765811348" sldId="4198"/>
            <ac:cxnSpMk id="87" creationId="{3E12CDDF-5449-40F0-9E77-80CDDACB7A3F}"/>
          </ac:cxnSpMkLst>
        </pc:cxnChg>
        <pc:cxnChg chg="mod">
          <ac:chgData name="Arun M kumar" userId="3a899b09-3dfa-47a8-826d-78d67bd75ce0" providerId="ADAL" clId="{92B12CC1-5782-485A-BD7E-F044A5FE5937}" dt="2021-10-19T16:40:32.581" v="152" actId="1035"/>
          <ac:cxnSpMkLst>
            <pc:docMk/>
            <pc:sldMk cId="765811348" sldId="4198"/>
            <ac:cxnSpMk id="88" creationId="{E3BA4B32-A6DF-4C0B-ADBB-2FC2B2174FBE}"/>
          </ac:cxnSpMkLst>
        </pc:cxnChg>
        <pc:cxnChg chg="mod">
          <ac:chgData name="Arun M kumar" userId="3a899b09-3dfa-47a8-826d-78d67bd75ce0" providerId="ADAL" clId="{92B12CC1-5782-485A-BD7E-F044A5FE5937}" dt="2021-10-19T16:40:32.581" v="152" actId="1035"/>
          <ac:cxnSpMkLst>
            <pc:docMk/>
            <pc:sldMk cId="765811348" sldId="4198"/>
            <ac:cxnSpMk id="89" creationId="{E475E13F-67A1-42C1-9907-8E403BEE51B5}"/>
          </ac:cxnSpMkLst>
        </pc:cxnChg>
        <pc:cxnChg chg="mod">
          <ac:chgData name="Arun M kumar" userId="3a899b09-3dfa-47a8-826d-78d67bd75ce0" providerId="ADAL" clId="{92B12CC1-5782-485A-BD7E-F044A5FE5937}" dt="2021-10-19T16:40:32.581" v="152" actId="1035"/>
          <ac:cxnSpMkLst>
            <pc:docMk/>
            <pc:sldMk cId="765811348" sldId="4198"/>
            <ac:cxnSpMk id="90" creationId="{6ABF89CB-33A1-4DC4-B00A-ACCD17F95E46}"/>
          </ac:cxnSpMkLst>
        </pc:cxnChg>
        <pc:cxnChg chg="mod">
          <ac:chgData name="Arun M kumar" userId="3a899b09-3dfa-47a8-826d-78d67bd75ce0" providerId="ADAL" clId="{92B12CC1-5782-485A-BD7E-F044A5FE5937}" dt="2021-10-19T16:40:32.581" v="152" actId="1035"/>
          <ac:cxnSpMkLst>
            <pc:docMk/>
            <pc:sldMk cId="765811348" sldId="4198"/>
            <ac:cxnSpMk id="91" creationId="{45DF2ACE-77E9-4C60-B8B0-71B25F048BFC}"/>
          </ac:cxnSpMkLst>
        </pc:cxnChg>
        <pc:cxnChg chg="mod">
          <ac:chgData name="Arun M kumar" userId="3a899b09-3dfa-47a8-826d-78d67bd75ce0" providerId="ADAL" clId="{92B12CC1-5782-485A-BD7E-F044A5FE5937}" dt="2021-10-19T16:40:32.581" v="152" actId="1035"/>
          <ac:cxnSpMkLst>
            <pc:docMk/>
            <pc:sldMk cId="765811348" sldId="4198"/>
            <ac:cxnSpMk id="92" creationId="{49D497B0-44BB-4CF9-B146-F6F144C22D2A}"/>
          </ac:cxnSpMkLst>
        </pc:cxnChg>
      </pc:sldChg>
      <pc:sldChg chg="addSp delSp modSp mod modClrScheme chgLayout">
        <pc:chgData name="Arun M kumar" userId="3a899b09-3dfa-47a8-826d-78d67bd75ce0" providerId="ADAL" clId="{92B12CC1-5782-485A-BD7E-F044A5FE5937}" dt="2021-10-20T11:19:48.805" v="1319" actId="20577"/>
        <pc:sldMkLst>
          <pc:docMk/>
          <pc:sldMk cId="3466818938" sldId="4199"/>
        </pc:sldMkLst>
        <pc:spChg chg="mod">
          <ac:chgData name="Arun M kumar" userId="3a899b09-3dfa-47a8-826d-78d67bd75ce0" providerId="ADAL" clId="{92B12CC1-5782-485A-BD7E-F044A5FE5937}" dt="2021-10-20T10:18:41.536" v="1094" actId="1076"/>
          <ac:spMkLst>
            <pc:docMk/>
            <pc:sldMk cId="3466818938" sldId="4199"/>
            <ac:spMk id="3" creationId="{FF6A7466-6FF8-4AE8-AAC5-29027233552B}"/>
          </ac:spMkLst>
        </pc:spChg>
        <pc:spChg chg="mod">
          <ac:chgData name="Arun M kumar" userId="3a899b09-3dfa-47a8-826d-78d67bd75ce0" providerId="ADAL" clId="{92B12CC1-5782-485A-BD7E-F044A5FE5937}" dt="2021-10-20T11:19:48.805" v="1319" actId="20577"/>
          <ac:spMkLst>
            <pc:docMk/>
            <pc:sldMk cId="3466818938" sldId="4199"/>
            <ac:spMk id="4" creationId="{1CBA57DD-0035-4A32-B509-139318485881}"/>
          </ac:spMkLst>
        </pc:spChg>
        <pc:spChg chg="mod">
          <ac:chgData name="Arun M kumar" userId="3a899b09-3dfa-47a8-826d-78d67bd75ce0" providerId="ADAL" clId="{92B12CC1-5782-485A-BD7E-F044A5FE5937}" dt="2021-10-20T11:18:34.581" v="1315"/>
          <ac:spMkLst>
            <pc:docMk/>
            <pc:sldMk cId="3466818938" sldId="4199"/>
            <ac:spMk id="9" creationId="{65A54C0A-AACA-4ADF-8412-5DBCB64DE087}"/>
          </ac:spMkLst>
        </pc:spChg>
        <pc:spChg chg="mod topLvl">
          <ac:chgData name="Arun M kumar" userId="3a899b09-3dfa-47a8-826d-78d67bd75ce0" providerId="ADAL" clId="{92B12CC1-5782-485A-BD7E-F044A5FE5937}" dt="2021-10-20T11:14:46.149" v="1296" actId="207"/>
          <ac:spMkLst>
            <pc:docMk/>
            <pc:sldMk cId="3466818938" sldId="4199"/>
            <ac:spMk id="10" creationId="{4B16318B-A14F-4649-9560-C1B556D0ACA2}"/>
          </ac:spMkLst>
        </pc:spChg>
        <pc:spChg chg="mod topLvl">
          <ac:chgData name="Arun M kumar" userId="3a899b09-3dfa-47a8-826d-78d67bd75ce0" providerId="ADAL" clId="{92B12CC1-5782-485A-BD7E-F044A5FE5937}" dt="2021-10-20T10:24:37.837" v="1134" actId="2"/>
          <ac:spMkLst>
            <pc:docMk/>
            <pc:sldMk cId="3466818938" sldId="4199"/>
            <ac:spMk id="11" creationId="{7C93C178-3A47-4B3D-AA61-0FA705AAF344}"/>
          </ac:spMkLst>
        </pc:spChg>
        <pc:spChg chg="mod ord">
          <ac:chgData name="Arun M kumar" userId="3a899b09-3dfa-47a8-826d-78d67bd75ce0" providerId="ADAL" clId="{92B12CC1-5782-485A-BD7E-F044A5FE5937}" dt="2021-10-20T09:50:00.828" v="933" actId="700"/>
          <ac:spMkLst>
            <pc:docMk/>
            <pc:sldMk cId="3466818938" sldId="4199"/>
            <ac:spMk id="14" creationId="{B2416119-5D6D-48F3-88A0-85C64E3BC682}"/>
          </ac:spMkLst>
        </pc:spChg>
        <pc:spChg chg="add del mod">
          <ac:chgData name="Arun M kumar" userId="3a899b09-3dfa-47a8-826d-78d67bd75ce0" providerId="ADAL" clId="{92B12CC1-5782-485A-BD7E-F044A5FE5937}" dt="2021-10-20T09:42:24.501" v="896" actId="478"/>
          <ac:spMkLst>
            <pc:docMk/>
            <pc:sldMk cId="3466818938" sldId="4199"/>
            <ac:spMk id="15" creationId="{0CDAC40F-1172-437E-ADE9-68C992E33F09}"/>
          </ac:spMkLst>
        </pc:spChg>
        <pc:spChg chg="add del mod">
          <ac:chgData name="Arun M kumar" userId="3a899b09-3dfa-47a8-826d-78d67bd75ce0" providerId="ADAL" clId="{92B12CC1-5782-485A-BD7E-F044A5FE5937}" dt="2021-10-19T16:48:54.963" v="204" actId="22"/>
          <ac:spMkLst>
            <pc:docMk/>
            <pc:sldMk cId="3466818938" sldId="4199"/>
            <ac:spMk id="15" creationId="{5AE76561-E32E-4791-9CAA-A1A0E9741100}"/>
          </ac:spMkLst>
        </pc:spChg>
        <pc:spChg chg="add del mod">
          <ac:chgData name="Arun M kumar" userId="3a899b09-3dfa-47a8-826d-78d67bd75ce0" providerId="ADAL" clId="{92B12CC1-5782-485A-BD7E-F044A5FE5937}" dt="2021-10-20T09:42:57.166" v="900" actId="478"/>
          <ac:spMkLst>
            <pc:docMk/>
            <pc:sldMk cId="3466818938" sldId="4199"/>
            <ac:spMk id="16" creationId="{D8DF07E3-E699-4307-B6C0-82115A9B8606}"/>
          </ac:spMkLst>
        </pc:spChg>
        <pc:grpChg chg="add del mod">
          <ac:chgData name="Arun M kumar" userId="3a899b09-3dfa-47a8-826d-78d67bd75ce0" providerId="ADAL" clId="{92B12CC1-5782-485A-BD7E-F044A5FE5937}" dt="2021-10-20T10:18:48.685" v="1096" actId="165"/>
          <ac:grpSpMkLst>
            <pc:docMk/>
            <pc:sldMk cId="3466818938" sldId="4199"/>
            <ac:grpSpMk id="2" creationId="{887691D6-9A7B-4DAD-A44E-307C22DBAA15}"/>
          </ac:grpSpMkLst>
        </pc:grpChg>
        <pc:grpChg chg="add del mod">
          <ac:chgData name="Arun M kumar" userId="3a899b09-3dfa-47a8-826d-78d67bd75ce0" providerId="ADAL" clId="{92B12CC1-5782-485A-BD7E-F044A5FE5937}" dt="2021-10-20T10:18:48.685" v="1096" actId="165"/>
          <ac:grpSpMkLst>
            <pc:docMk/>
            <pc:sldMk cId="3466818938" sldId="4199"/>
            <ac:grpSpMk id="6" creationId="{12376E53-FF67-465B-A8C7-2202B2661593}"/>
          </ac:grpSpMkLst>
        </pc:grpChg>
        <pc:picChg chg="add mod ord modCrop">
          <ac:chgData name="Arun M kumar" userId="3a899b09-3dfa-47a8-826d-78d67bd75ce0" providerId="ADAL" clId="{92B12CC1-5782-485A-BD7E-F044A5FE5937}" dt="2021-10-20T09:50:00.828" v="933" actId="700"/>
          <ac:picMkLst>
            <pc:docMk/>
            <pc:sldMk cId="3466818938" sldId="4199"/>
            <ac:picMk id="5" creationId="{C3AD7DC6-1C2E-4A0E-B8AB-34601F7DAB3D}"/>
          </ac:picMkLst>
        </pc:picChg>
        <pc:cxnChg chg="mod topLvl">
          <ac:chgData name="Arun M kumar" userId="3a899b09-3dfa-47a8-826d-78d67bd75ce0" providerId="ADAL" clId="{92B12CC1-5782-485A-BD7E-F044A5FE5937}" dt="2021-10-20T10:18:58.939" v="1097" actId="465"/>
          <ac:cxnSpMkLst>
            <pc:docMk/>
            <pc:sldMk cId="3466818938" sldId="4199"/>
            <ac:cxnSpMk id="12" creationId="{CF747C1F-A7A8-48FC-A678-4768937F4A31}"/>
          </ac:cxnSpMkLst>
        </pc:cxnChg>
        <pc:cxnChg chg="mod topLvl">
          <ac:chgData name="Arun M kumar" userId="3a899b09-3dfa-47a8-826d-78d67bd75ce0" providerId="ADAL" clId="{92B12CC1-5782-485A-BD7E-F044A5FE5937}" dt="2021-10-20T10:18:58.939" v="1097" actId="465"/>
          <ac:cxnSpMkLst>
            <pc:docMk/>
            <pc:sldMk cId="3466818938" sldId="4199"/>
            <ac:cxnSpMk id="13" creationId="{AA2C3A31-B319-44B1-A87A-BD9D2FB46B2B}"/>
          </ac:cxnSpMkLst>
        </pc:cxnChg>
      </pc:sldChg>
      <pc:sldChg chg="new del">
        <pc:chgData name="Arun M kumar" userId="3a899b09-3dfa-47a8-826d-78d67bd75ce0" providerId="ADAL" clId="{92B12CC1-5782-485A-BD7E-F044A5FE5937}" dt="2021-10-19T18:26:50.799" v="228" actId="47"/>
        <pc:sldMkLst>
          <pc:docMk/>
          <pc:sldMk cId="986222048" sldId="4200"/>
        </pc:sldMkLst>
      </pc:sldChg>
      <pc:sldChg chg="addSp delSp modSp add mod modClrScheme chgLayout">
        <pc:chgData name="Arun M kumar" userId="3a899b09-3dfa-47a8-826d-78d67bd75ce0" providerId="ADAL" clId="{92B12CC1-5782-485A-BD7E-F044A5FE5937}" dt="2021-10-20T11:18:03.319" v="1314"/>
        <pc:sldMkLst>
          <pc:docMk/>
          <pc:sldMk cId="2650871419" sldId="4201"/>
        </pc:sldMkLst>
        <pc:spChg chg="mod">
          <ac:chgData name="Arun M kumar" userId="3a899b09-3dfa-47a8-826d-78d67bd75ce0" providerId="ADAL" clId="{92B12CC1-5782-485A-BD7E-F044A5FE5937}" dt="2021-10-20T09:41:52.722" v="890" actId="552"/>
          <ac:spMkLst>
            <pc:docMk/>
            <pc:sldMk cId="2650871419" sldId="4201"/>
            <ac:spMk id="3" creationId="{FF6A7466-6FF8-4AE8-AAC5-29027233552B}"/>
          </ac:spMkLst>
        </pc:spChg>
        <pc:spChg chg="mod">
          <ac:chgData name="Arun M kumar" userId="3a899b09-3dfa-47a8-826d-78d67bd75ce0" providerId="ADAL" clId="{92B12CC1-5782-485A-BD7E-F044A5FE5937}" dt="2021-10-20T11:18:03.319" v="1314"/>
          <ac:spMkLst>
            <pc:docMk/>
            <pc:sldMk cId="2650871419" sldId="4201"/>
            <ac:spMk id="4" creationId="{1CBA57DD-0035-4A32-B509-139318485881}"/>
          </ac:spMkLst>
        </pc:spChg>
        <pc:spChg chg="add del mod">
          <ac:chgData name="Arun M kumar" userId="3a899b09-3dfa-47a8-826d-78d67bd75ce0" providerId="ADAL" clId="{92B12CC1-5782-485A-BD7E-F044A5FE5937}" dt="2021-10-19T18:28:42.460" v="247"/>
          <ac:spMkLst>
            <pc:docMk/>
            <pc:sldMk cId="2650871419" sldId="4201"/>
            <ac:spMk id="5" creationId="{E95CA9EF-C7B6-410C-B868-341116C8B5E5}"/>
          </ac:spMkLst>
        </pc:spChg>
        <pc:spChg chg="mod">
          <ac:chgData name="Arun M kumar" userId="3a899b09-3dfa-47a8-826d-78d67bd75ce0" providerId="ADAL" clId="{92B12CC1-5782-485A-BD7E-F044A5FE5937}" dt="2021-10-20T11:15:00.739" v="1302" actId="207"/>
          <ac:spMkLst>
            <pc:docMk/>
            <pc:sldMk cId="2650871419" sldId="4201"/>
            <ac:spMk id="10" creationId="{4B16318B-A14F-4649-9560-C1B556D0ACA2}"/>
          </ac:spMkLst>
        </pc:spChg>
        <pc:spChg chg="add del mod">
          <ac:chgData name="Arun M kumar" userId="3a899b09-3dfa-47a8-826d-78d67bd75ce0" providerId="ADAL" clId="{92B12CC1-5782-485A-BD7E-F044A5FE5937}" dt="2021-10-20T09:41:40.279" v="887"/>
          <ac:spMkLst>
            <pc:docMk/>
            <pc:sldMk cId="2650871419" sldId="4201"/>
            <ac:spMk id="13" creationId="{0645A475-56E2-437D-B94A-37555287542F}"/>
          </ac:spMkLst>
        </pc:spChg>
        <pc:spChg chg="mod ord">
          <ac:chgData name="Arun M kumar" userId="3a899b09-3dfa-47a8-826d-78d67bd75ce0" providerId="ADAL" clId="{92B12CC1-5782-485A-BD7E-F044A5FE5937}" dt="2021-10-20T09:50:00.828" v="933" actId="700"/>
          <ac:spMkLst>
            <pc:docMk/>
            <pc:sldMk cId="2650871419" sldId="4201"/>
            <ac:spMk id="14" creationId="{B2416119-5D6D-48F3-88A0-85C64E3BC682}"/>
          </ac:spMkLst>
        </pc:spChg>
        <pc:spChg chg="add del mod">
          <ac:chgData name="Arun M kumar" userId="3a899b09-3dfa-47a8-826d-78d67bd75ce0" providerId="ADAL" clId="{92B12CC1-5782-485A-BD7E-F044A5FE5937}" dt="2021-10-20T09:42:00.414" v="892" actId="478"/>
          <ac:spMkLst>
            <pc:docMk/>
            <pc:sldMk cId="2650871419" sldId="4201"/>
            <ac:spMk id="16" creationId="{179F8862-9BE2-440D-A820-F4573B5345CD}"/>
          </ac:spMkLst>
        </pc:spChg>
        <pc:picChg chg="del mod">
          <ac:chgData name="Arun M kumar" userId="3a899b09-3dfa-47a8-826d-78d67bd75ce0" providerId="ADAL" clId="{92B12CC1-5782-485A-BD7E-F044A5FE5937}" dt="2021-10-19T18:28:37.983" v="245" actId="478"/>
          <ac:picMkLst>
            <pc:docMk/>
            <pc:sldMk cId="2650871419" sldId="4201"/>
            <ac:picMk id="7" creationId="{FD0E381E-E49D-4D7C-894B-64CB1D536D6A}"/>
          </ac:picMkLst>
        </pc:picChg>
        <pc:picChg chg="mod">
          <ac:chgData name="Arun M kumar" userId="3a899b09-3dfa-47a8-826d-78d67bd75ce0" providerId="ADAL" clId="{92B12CC1-5782-485A-BD7E-F044A5FE5937}" dt="2021-10-19T18:25:13.912" v="220" actId="1076"/>
          <ac:picMkLst>
            <pc:docMk/>
            <pc:sldMk cId="2650871419" sldId="4201"/>
            <ac:picMk id="11" creationId="{77473F8B-92C5-4AF0-93B2-00A6817B68F0}"/>
          </ac:picMkLst>
        </pc:picChg>
        <pc:picChg chg="add del mod">
          <ac:chgData name="Arun M kumar" userId="3a899b09-3dfa-47a8-826d-78d67bd75ce0" providerId="ADAL" clId="{92B12CC1-5782-485A-BD7E-F044A5FE5937}" dt="2021-10-19T18:28:40.721" v="246" actId="21"/>
          <ac:picMkLst>
            <pc:docMk/>
            <pc:sldMk cId="2650871419" sldId="4201"/>
            <ac:picMk id="13" creationId="{CE5D6F1F-AC56-40AA-A775-2485BB2CCF7E}"/>
          </ac:picMkLst>
        </pc:picChg>
        <pc:picChg chg="add mod ord modCrop">
          <ac:chgData name="Arun M kumar" userId="3a899b09-3dfa-47a8-826d-78d67bd75ce0" providerId="ADAL" clId="{92B12CC1-5782-485A-BD7E-F044A5FE5937}" dt="2021-10-20T09:50:00.828" v="933" actId="700"/>
          <ac:picMkLst>
            <pc:docMk/>
            <pc:sldMk cId="2650871419" sldId="4201"/>
            <ac:picMk id="15" creationId="{6257C024-77B3-4563-B191-537FCF96C7FA}"/>
          </ac:picMkLst>
        </pc:picChg>
        <pc:cxnChg chg="mod">
          <ac:chgData name="Arun M kumar" userId="3a899b09-3dfa-47a8-826d-78d67bd75ce0" providerId="ADAL" clId="{92B12CC1-5782-485A-BD7E-F044A5FE5937}" dt="2021-10-19T18:30:03.633" v="260" actId="552"/>
          <ac:cxnSpMkLst>
            <pc:docMk/>
            <pc:sldMk cId="2650871419" sldId="4201"/>
            <ac:cxnSpMk id="12" creationId="{CF747C1F-A7A8-48FC-A678-4768937F4A31}"/>
          </ac:cxnSpMkLst>
        </pc:cxnChg>
      </pc:sldChg>
      <pc:sldChg chg="addSp delSp modSp new del mod">
        <pc:chgData name="Arun M kumar" userId="3a899b09-3dfa-47a8-826d-78d67bd75ce0" providerId="ADAL" clId="{92B12CC1-5782-485A-BD7E-F044A5FE5937}" dt="2021-10-19T18:28:45.952" v="248" actId="47"/>
        <pc:sldMkLst>
          <pc:docMk/>
          <pc:sldMk cId="368297349" sldId="4202"/>
        </pc:sldMkLst>
        <pc:spChg chg="add del">
          <ac:chgData name="Arun M kumar" userId="3a899b09-3dfa-47a8-826d-78d67bd75ce0" providerId="ADAL" clId="{92B12CC1-5782-485A-BD7E-F044A5FE5937}" dt="2021-10-19T18:28:20.872" v="240" actId="21"/>
          <ac:spMkLst>
            <pc:docMk/>
            <pc:sldMk cId="368297349" sldId="4202"/>
            <ac:spMk id="2" creationId="{591AE6C0-746C-48C0-8DB8-A0A0D2FDD3E8}"/>
          </ac:spMkLst>
        </pc:spChg>
        <pc:spChg chg="add del mod">
          <ac:chgData name="Arun M kumar" userId="3a899b09-3dfa-47a8-826d-78d67bd75ce0" providerId="ADAL" clId="{92B12CC1-5782-485A-BD7E-F044A5FE5937}" dt="2021-10-19T18:28:19.357" v="239"/>
          <ac:spMkLst>
            <pc:docMk/>
            <pc:sldMk cId="368297349" sldId="4202"/>
            <ac:spMk id="4" creationId="{E03B4A8B-772E-43C7-9F2A-7C489BCAC2AC}"/>
          </ac:spMkLst>
        </pc:spChg>
      </pc:sldChg>
      <pc:sldChg chg="modSp add mod ord modClrScheme chgLayout">
        <pc:chgData name="Arun M kumar" userId="3a899b09-3dfa-47a8-826d-78d67bd75ce0" providerId="ADAL" clId="{92B12CC1-5782-485A-BD7E-F044A5FE5937}" dt="2021-10-20T11:18:03.319" v="1314"/>
        <pc:sldMkLst>
          <pc:docMk/>
          <pc:sldMk cId="1434327371" sldId="4202"/>
        </pc:sldMkLst>
        <pc:spChg chg="mod">
          <ac:chgData name="Arun M kumar" userId="3a899b09-3dfa-47a8-826d-78d67bd75ce0" providerId="ADAL" clId="{92B12CC1-5782-485A-BD7E-F044A5FE5937}" dt="2021-10-20T09:02:33.650" v="434" actId="113"/>
          <ac:spMkLst>
            <pc:docMk/>
            <pc:sldMk cId="1434327371" sldId="4202"/>
            <ac:spMk id="3" creationId="{FF6A7466-6FF8-4AE8-AAC5-29027233552B}"/>
          </ac:spMkLst>
        </pc:spChg>
        <pc:spChg chg="mod">
          <ac:chgData name="Arun M kumar" userId="3a899b09-3dfa-47a8-826d-78d67bd75ce0" providerId="ADAL" clId="{92B12CC1-5782-485A-BD7E-F044A5FE5937}" dt="2021-10-20T11:18:03.319" v="1314"/>
          <ac:spMkLst>
            <pc:docMk/>
            <pc:sldMk cId="1434327371" sldId="4202"/>
            <ac:spMk id="4" creationId="{1CBA57DD-0035-4A32-B509-139318485881}"/>
          </ac:spMkLst>
        </pc:spChg>
        <pc:spChg chg="mod">
          <ac:chgData name="Arun M kumar" userId="3a899b09-3dfa-47a8-826d-78d67bd75ce0" providerId="ADAL" clId="{92B12CC1-5782-485A-BD7E-F044A5FE5937}" dt="2021-10-20T11:12:44.946" v="1261"/>
          <ac:spMkLst>
            <pc:docMk/>
            <pc:sldMk cId="1434327371" sldId="4202"/>
            <ac:spMk id="10" creationId="{4B16318B-A14F-4649-9560-C1B556D0ACA2}"/>
          </ac:spMkLst>
        </pc:spChg>
        <pc:spChg chg="mod ord">
          <ac:chgData name="Arun M kumar" userId="3a899b09-3dfa-47a8-826d-78d67bd75ce0" providerId="ADAL" clId="{92B12CC1-5782-485A-BD7E-F044A5FE5937}" dt="2021-10-20T09:50:00.828" v="933" actId="700"/>
          <ac:spMkLst>
            <pc:docMk/>
            <pc:sldMk cId="1434327371" sldId="4202"/>
            <ac:spMk id="14" creationId="{B2416119-5D6D-48F3-88A0-85C64E3BC682}"/>
          </ac:spMkLst>
        </pc:spChg>
        <pc:picChg chg="mod ord modCrop">
          <ac:chgData name="Arun M kumar" userId="3a899b09-3dfa-47a8-826d-78d67bd75ce0" providerId="ADAL" clId="{92B12CC1-5782-485A-BD7E-F044A5FE5937}" dt="2021-10-20T09:50:00.828" v="933" actId="700"/>
          <ac:picMkLst>
            <pc:docMk/>
            <pc:sldMk cId="1434327371" sldId="4202"/>
            <ac:picMk id="20" creationId="{1B882343-893D-4995-84BC-2356830F6315}"/>
          </ac:picMkLst>
        </pc:picChg>
        <pc:picChg chg="mod">
          <ac:chgData name="Arun M kumar" userId="3a899b09-3dfa-47a8-826d-78d67bd75ce0" providerId="ADAL" clId="{92B12CC1-5782-485A-BD7E-F044A5FE5937}" dt="2021-10-19T18:39:01.108" v="288" actId="1076"/>
          <ac:picMkLst>
            <pc:docMk/>
            <pc:sldMk cId="1434327371" sldId="4202"/>
            <ac:picMk id="1026" creationId="{80CDE277-CEBC-4B89-8B39-423114BE6EE9}"/>
          </ac:picMkLst>
        </pc:picChg>
        <pc:cxnChg chg="mod">
          <ac:chgData name="Arun M kumar" userId="3a899b09-3dfa-47a8-826d-78d67bd75ce0" providerId="ADAL" clId="{92B12CC1-5782-485A-BD7E-F044A5FE5937}" dt="2021-10-19T18:38:59.178" v="287" actId="465"/>
          <ac:cxnSpMkLst>
            <pc:docMk/>
            <pc:sldMk cId="1434327371" sldId="4202"/>
            <ac:cxnSpMk id="12" creationId="{CF747C1F-A7A8-48FC-A678-4768937F4A31}"/>
          </ac:cxnSpMkLst>
        </pc:cxnChg>
      </pc:sldChg>
      <pc:sldChg chg="add del">
        <pc:chgData name="Arun M kumar" userId="3a899b09-3dfa-47a8-826d-78d67bd75ce0" providerId="ADAL" clId="{92B12CC1-5782-485A-BD7E-F044A5FE5937}" dt="2021-10-19T18:26:37.914" v="227" actId="47"/>
        <pc:sldMkLst>
          <pc:docMk/>
          <pc:sldMk cId="1813322156" sldId="4202"/>
        </pc:sldMkLst>
      </pc:sldChg>
      <pc:sldChg chg="addSp delSp modSp add mod ord modClrScheme chgLayout">
        <pc:chgData name="Arun M kumar" userId="3a899b09-3dfa-47a8-826d-78d67bd75ce0" providerId="ADAL" clId="{92B12CC1-5782-485A-BD7E-F044A5FE5937}" dt="2021-10-20T11:18:34.581" v="1315"/>
        <pc:sldMkLst>
          <pc:docMk/>
          <pc:sldMk cId="2799553264" sldId="4203"/>
        </pc:sldMkLst>
        <pc:spChg chg="mod">
          <ac:chgData name="Arun M kumar" userId="3a899b09-3dfa-47a8-826d-78d67bd75ce0" providerId="ADAL" clId="{92B12CC1-5782-485A-BD7E-F044A5FE5937}" dt="2021-10-20T09:02:45.530" v="441" actId="113"/>
          <ac:spMkLst>
            <pc:docMk/>
            <pc:sldMk cId="2799553264" sldId="4203"/>
            <ac:spMk id="3" creationId="{FF6A7466-6FF8-4AE8-AAC5-29027233552B}"/>
          </ac:spMkLst>
        </pc:spChg>
        <pc:spChg chg="mod">
          <ac:chgData name="Arun M kumar" userId="3a899b09-3dfa-47a8-826d-78d67bd75ce0" providerId="ADAL" clId="{92B12CC1-5782-485A-BD7E-F044A5FE5937}" dt="2021-10-20T11:18:34.581" v="1315"/>
          <ac:spMkLst>
            <pc:docMk/>
            <pc:sldMk cId="2799553264" sldId="4203"/>
            <ac:spMk id="4" creationId="{1CBA57DD-0035-4A32-B509-139318485881}"/>
          </ac:spMkLst>
        </pc:spChg>
        <pc:spChg chg="add del mod">
          <ac:chgData name="Arun M kumar" userId="3a899b09-3dfa-47a8-826d-78d67bd75ce0" providerId="ADAL" clId="{92B12CC1-5782-485A-BD7E-F044A5FE5937}" dt="2021-10-19T18:41:34.498" v="310"/>
          <ac:spMkLst>
            <pc:docMk/>
            <pc:sldMk cId="2799553264" sldId="4203"/>
            <ac:spMk id="5" creationId="{1A2E1EAD-6D06-4120-997D-C028BB362892}"/>
          </ac:spMkLst>
        </pc:spChg>
        <pc:spChg chg="mod">
          <ac:chgData name="Arun M kumar" userId="3a899b09-3dfa-47a8-826d-78d67bd75ce0" providerId="ADAL" clId="{92B12CC1-5782-485A-BD7E-F044A5FE5937}" dt="2021-10-20T11:15:16.058" v="1306" actId="207"/>
          <ac:spMkLst>
            <pc:docMk/>
            <pc:sldMk cId="2799553264" sldId="4203"/>
            <ac:spMk id="10" creationId="{4B16318B-A14F-4649-9560-C1B556D0ACA2}"/>
          </ac:spMkLst>
        </pc:spChg>
        <pc:spChg chg="mod ord">
          <ac:chgData name="Arun M kumar" userId="3a899b09-3dfa-47a8-826d-78d67bd75ce0" providerId="ADAL" clId="{92B12CC1-5782-485A-BD7E-F044A5FE5937}" dt="2021-10-20T09:50:00.828" v="933" actId="700"/>
          <ac:spMkLst>
            <pc:docMk/>
            <pc:sldMk cId="2799553264" sldId="4203"/>
            <ac:spMk id="14" creationId="{B2416119-5D6D-48F3-88A0-85C64E3BC682}"/>
          </ac:spMkLst>
        </pc:spChg>
        <pc:picChg chg="del mod">
          <ac:chgData name="Arun M kumar" userId="3a899b09-3dfa-47a8-826d-78d67bd75ce0" providerId="ADAL" clId="{92B12CC1-5782-485A-BD7E-F044A5FE5937}" dt="2021-10-19T18:41:26.663" v="308" actId="478"/>
          <ac:picMkLst>
            <pc:docMk/>
            <pc:sldMk cId="2799553264" sldId="4203"/>
            <ac:picMk id="11" creationId="{1E47BB12-0D50-4F81-B015-8C575F6803C5}"/>
          </ac:picMkLst>
        </pc:picChg>
        <pc:picChg chg="add del mod">
          <ac:chgData name="Arun M kumar" userId="3a899b09-3dfa-47a8-826d-78d67bd75ce0" providerId="ADAL" clId="{92B12CC1-5782-485A-BD7E-F044A5FE5937}" dt="2021-10-19T18:41:32.209" v="309" actId="21"/>
          <ac:picMkLst>
            <pc:docMk/>
            <pc:sldMk cId="2799553264" sldId="4203"/>
            <ac:picMk id="13" creationId="{AAE2E31F-9368-4E7C-AF6F-5C7A3B422B57}"/>
          </ac:picMkLst>
        </pc:picChg>
        <pc:picChg chg="add mod ord modCrop">
          <ac:chgData name="Arun M kumar" userId="3a899b09-3dfa-47a8-826d-78d67bd75ce0" providerId="ADAL" clId="{92B12CC1-5782-485A-BD7E-F044A5FE5937}" dt="2021-10-20T09:50:00.828" v="933" actId="700"/>
          <ac:picMkLst>
            <pc:docMk/>
            <pc:sldMk cId="2799553264" sldId="4203"/>
            <ac:picMk id="15" creationId="{20B5B245-51D8-4F4B-AC1A-4E46493646BA}"/>
          </ac:picMkLst>
        </pc:picChg>
        <pc:picChg chg="mod">
          <ac:chgData name="Arun M kumar" userId="3a899b09-3dfa-47a8-826d-78d67bd75ce0" providerId="ADAL" clId="{92B12CC1-5782-485A-BD7E-F044A5FE5937}" dt="2021-10-19T18:42:08.907" v="316" actId="1076"/>
          <ac:picMkLst>
            <pc:docMk/>
            <pc:sldMk cId="2799553264" sldId="4203"/>
            <ac:picMk id="1028" creationId="{1ED27A18-03D4-4BCD-BD85-BE872F3D80E5}"/>
          </ac:picMkLst>
        </pc:picChg>
        <pc:cxnChg chg="mod">
          <ac:chgData name="Arun M kumar" userId="3a899b09-3dfa-47a8-826d-78d67bd75ce0" providerId="ADAL" clId="{92B12CC1-5782-485A-BD7E-F044A5FE5937}" dt="2021-10-19T18:42:05.621" v="315" actId="465"/>
          <ac:cxnSpMkLst>
            <pc:docMk/>
            <pc:sldMk cId="2799553264" sldId="4203"/>
            <ac:cxnSpMk id="12" creationId="{CF747C1F-A7A8-48FC-A678-4768937F4A31}"/>
          </ac:cxnSpMkLst>
        </pc:cxnChg>
      </pc:sldChg>
      <pc:sldChg chg="addSp delSp modSp add del mod ord setBg modClrScheme chgLayout">
        <pc:chgData name="Arun M kumar" userId="3a899b09-3dfa-47a8-826d-78d67bd75ce0" providerId="ADAL" clId="{92B12CC1-5782-485A-BD7E-F044A5FE5937}" dt="2021-10-20T11:14:01.698" v="1288" actId="20577"/>
        <pc:sldMkLst>
          <pc:docMk/>
          <pc:sldMk cId="0" sldId="4204"/>
        </pc:sldMkLst>
        <pc:spChg chg="add mod ord">
          <ac:chgData name="Arun M kumar" userId="3a899b09-3dfa-47a8-826d-78d67bd75ce0" providerId="ADAL" clId="{92B12CC1-5782-485A-BD7E-F044A5FE5937}" dt="2021-10-20T10:24:29.765" v="1133" actId="2"/>
          <ac:spMkLst>
            <pc:docMk/>
            <pc:sldMk cId="0" sldId="4204"/>
            <ac:spMk id="2" creationId="{4551F0A0-BDC4-4283-94B8-A1CFBB492949}"/>
          </ac:spMkLst>
        </pc:spChg>
        <pc:spChg chg="add del mod ord">
          <ac:chgData name="Arun M kumar" userId="3a899b09-3dfa-47a8-826d-78d67bd75ce0" providerId="ADAL" clId="{92B12CC1-5782-485A-BD7E-F044A5FE5937}" dt="2021-10-20T09:12:46.547" v="556" actId="6264"/>
          <ac:spMkLst>
            <pc:docMk/>
            <pc:sldMk cId="0" sldId="4204"/>
            <ac:spMk id="3" creationId="{82873836-F759-4918-9B68-0668F17128FE}"/>
          </ac:spMkLst>
        </pc:spChg>
        <pc:spChg chg="add del mod">
          <ac:chgData name="Arun M kumar" userId="3a899b09-3dfa-47a8-826d-78d67bd75ce0" providerId="ADAL" clId="{92B12CC1-5782-485A-BD7E-F044A5FE5937}" dt="2021-10-20T09:12:46.547" v="556" actId="6264"/>
          <ac:spMkLst>
            <pc:docMk/>
            <pc:sldMk cId="0" sldId="4204"/>
            <ac:spMk id="4" creationId="{A9B2D3F9-EAD9-432C-8733-F2CD3F4652EA}"/>
          </ac:spMkLst>
        </pc:spChg>
        <pc:spChg chg="add del mod ord">
          <ac:chgData name="Arun M kumar" userId="3a899b09-3dfa-47a8-826d-78d67bd75ce0" providerId="ADAL" clId="{92B12CC1-5782-485A-BD7E-F044A5FE5937}" dt="2021-10-20T09:14:29.042" v="602"/>
          <ac:spMkLst>
            <pc:docMk/>
            <pc:sldMk cId="0" sldId="4204"/>
            <ac:spMk id="5" creationId="{3F5D5873-4133-414F-8087-B1537F070B2B}"/>
          </ac:spMkLst>
        </pc:spChg>
        <pc:spChg chg="add mod">
          <ac:chgData name="Arun M kumar" userId="3a899b09-3dfa-47a8-826d-78d67bd75ce0" providerId="ADAL" clId="{92B12CC1-5782-485A-BD7E-F044A5FE5937}" dt="2021-10-20T10:24:05.126" v="1128" actId="2"/>
          <ac:spMkLst>
            <pc:docMk/>
            <pc:sldMk cId="0" sldId="4204"/>
            <ac:spMk id="14" creationId="{8927AC52-974A-46EA-B2A4-FCBA5196A2F5}"/>
          </ac:spMkLst>
        </pc:spChg>
        <pc:spChg chg="add del mod">
          <ac:chgData name="Arun M kumar" userId="3a899b09-3dfa-47a8-826d-78d67bd75ce0" providerId="ADAL" clId="{92B12CC1-5782-485A-BD7E-F044A5FE5937}" dt="2021-10-19T18:45:46.613" v="343" actId="478"/>
          <ac:spMkLst>
            <pc:docMk/>
            <pc:sldMk cId="0" sldId="4204"/>
            <ac:spMk id="15" creationId="{92A165A7-9C04-4931-9B8E-EF3E857F2CC7}"/>
          </ac:spMkLst>
        </pc:spChg>
        <pc:spChg chg="add mod">
          <ac:chgData name="Arun M kumar" userId="3a899b09-3dfa-47a8-826d-78d67bd75ce0" providerId="ADAL" clId="{92B12CC1-5782-485A-BD7E-F044A5FE5937}" dt="2021-10-20T11:14:01.698" v="1288" actId="20577"/>
          <ac:spMkLst>
            <pc:docMk/>
            <pc:sldMk cId="0" sldId="4204"/>
            <ac:spMk id="15" creationId="{9424A1ED-932A-44EA-A8E4-A8B962CABD49}"/>
          </ac:spMkLst>
        </pc:spChg>
        <pc:spChg chg="add del mod">
          <ac:chgData name="Arun M kumar" userId="3a899b09-3dfa-47a8-826d-78d67bd75ce0" providerId="ADAL" clId="{92B12CC1-5782-485A-BD7E-F044A5FE5937}" dt="2021-10-19T18:46:57.936" v="365"/>
          <ac:spMkLst>
            <pc:docMk/>
            <pc:sldMk cId="0" sldId="4204"/>
            <ac:spMk id="19" creationId="{BC3913B3-2D40-421A-B70A-87D1A3A16B01}"/>
          </ac:spMkLst>
        </pc:spChg>
        <pc:spChg chg="del mod">
          <ac:chgData name="Arun M kumar" userId="3a899b09-3dfa-47a8-826d-78d67bd75ce0" providerId="ADAL" clId="{92B12CC1-5782-485A-BD7E-F044A5FE5937}" dt="2021-10-20T08:59:53.068" v="416" actId="478"/>
          <ac:spMkLst>
            <pc:docMk/>
            <pc:sldMk cId="0" sldId="4204"/>
            <ac:spMk id="3073" creationId="{B4EDCA82-9350-4ED7-8F5B-DD70B74F352D}"/>
          </ac:spMkLst>
        </pc:spChg>
        <pc:spChg chg="mod">
          <ac:chgData name="Arun M kumar" userId="3a899b09-3dfa-47a8-826d-78d67bd75ce0" providerId="ADAL" clId="{92B12CC1-5782-485A-BD7E-F044A5FE5937}" dt="2021-10-20T10:23:47.917" v="1126" actId="2"/>
          <ac:spMkLst>
            <pc:docMk/>
            <pc:sldMk cId="0" sldId="4204"/>
            <ac:spMk id="3076" creationId="{69FFC153-0D36-48C9-8BC1-7C9E27E88C4C}"/>
          </ac:spMkLst>
        </pc:spChg>
        <pc:spChg chg="del mod">
          <ac:chgData name="Arun M kumar" userId="3a899b09-3dfa-47a8-826d-78d67bd75ce0" providerId="ADAL" clId="{92B12CC1-5782-485A-BD7E-F044A5FE5937}" dt="2021-10-20T09:12:45.010" v="555" actId="478"/>
          <ac:spMkLst>
            <pc:docMk/>
            <pc:sldMk cId="0" sldId="4204"/>
            <ac:spMk id="3077" creationId="{3B54DDAC-8539-4DBC-B63E-A0AB73C6CD73}"/>
          </ac:spMkLst>
        </pc:spChg>
        <pc:spChg chg="del mod">
          <ac:chgData name="Arun M kumar" userId="3a899b09-3dfa-47a8-826d-78d67bd75ce0" providerId="ADAL" clId="{92B12CC1-5782-485A-BD7E-F044A5FE5937}" dt="2021-10-20T08:59:53.068" v="416" actId="478"/>
          <ac:spMkLst>
            <pc:docMk/>
            <pc:sldMk cId="0" sldId="4204"/>
            <ac:spMk id="3083" creationId="{C0AA8BE0-6E0D-4898-9EB5-7AD9E442D925}"/>
          </ac:spMkLst>
        </pc:spChg>
        <pc:picChg chg="add del mod">
          <ac:chgData name="Arun M kumar" userId="3a899b09-3dfa-47a8-826d-78d67bd75ce0" providerId="ADAL" clId="{92B12CC1-5782-485A-BD7E-F044A5FE5937}" dt="2021-10-19T18:44:19.055" v="326"/>
          <ac:picMkLst>
            <pc:docMk/>
            <pc:sldMk cId="0" sldId="4204"/>
            <ac:picMk id="13" creationId="{D5588045-9098-4A9A-AA21-430380D7E2AD}"/>
          </ac:picMkLst>
        </pc:picChg>
        <pc:picChg chg="add del mod">
          <ac:chgData name="Arun M kumar" userId="3a899b09-3dfa-47a8-826d-78d67bd75ce0" providerId="ADAL" clId="{92B12CC1-5782-485A-BD7E-F044A5FE5937}" dt="2021-10-19T18:45:12.733" v="334" actId="478"/>
          <ac:picMkLst>
            <pc:docMk/>
            <pc:sldMk cId="0" sldId="4204"/>
            <ac:picMk id="14" creationId="{54A55956-7106-4C3E-8724-E9D3669B232B}"/>
          </ac:picMkLst>
        </pc:picChg>
        <pc:picChg chg="add del mod">
          <ac:chgData name="Arun M kumar" userId="3a899b09-3dfa-47a8-826d-78d67bd75ce0" providerId="ADAL" clId="{92B12CC1-5782-485A-BD7E-F044A5FE5937}" dt="2021-10-19T18:45:35.896" v="338"/>
          <ac:picMkLst>
            <pc:docMk/>
            <pc:sldMk cId="0" sldId="4204"/>
            <ac:picMk id="16" creationId="{4A987B29-3966-4C58-93F7-B88C86A88D40}"/>
          </ac:picMkLst>
        </pc:picChg>
        <pc:picChg chg="add del mod">
          <ac:chgData name="Arun M kumar" userId="3a899b09-3dfa-47a8-826d-78d67bd75ce0" providerId="ADAL" clId="{92B12CC1-5782-485A-BD7E-F044A5FE5937}" dt="2021-10-19T18:45:42.671" v="340"/>
          <ac:picMkLst>
            <pc:docMk/>
            <pc:sldMk cId="0" sldId="4204"/>
            <ac:picMk id="17" creationId="{BBF21BA8-3423-4A2A-8C5D-95FEA1E35442}"/>
          </ac:picMkLst>
        </pc:picChg>
        <pc:picChg chg="add del mod">
          <ac:chgData name="Arun M kumar" userId="3a899b09-3dfa-47a8-826d-78d67bd75ce0" providerId="ADAL" clId="{92B12CC1-5782-485A-BD7E-F044A5FE5937}" dt="2021-10-19T18:46:04.093" v="348" actId="478"/>
          <ac:picMkLst>
            <pc:docMk/>
            <pc:sldMk cId="0" sldId="4204"/>
            <ac:picMk id="18" creationId="{A72543FE-5BE5-4485-9570-68130B6F40E3}"/>
          </ac:picMkLst>
        </pc:picChg>
        <pc:picChg chg="add del mod">
          <ac:chgData name="Arun M kumar" userId="3a899b09-3dfa-47a8-826d-78d67bd75ce0" providerId="ADAL" clId="{92B12CC1-5782-485A-BD7E-F044A5FE5937}" dt="2021-10-20T09:14:02.558" v="594"/>
          <ac:picMkLst>
            <pc:docMk/>
            <pc:sldMk cId="0" sldId="4204"/>
            <ac:picMk id="21" creationId="{40EDBACF-27C1-400C-8A8C-685906FA7292}"/>
          </ac:picMkLst>
        </pc:picChg>
        <pc:picChg chg="add mod ord modCrop">
          <ac:chgData name="Arun M kumar" userId="3a899b09-3dfa-47a8-826d-78d67bd75ce0" providerId="ADAL" clId="{92B12CC1-5782-485A-BD7E-F044A5FE5937}" dt="2021-10-20T09:50:00.828" v="933" actId="700"/>
          <ac:picMkLst>
            <pc:docMk/>
            <pc:sldMk cId="0" sldId="4204"/>
            <ac:picMk id="22" creationId="{9469A5CC-F551-42BC-8D9A-08782188593F}"/>
          </ac:picMkLst>
        </pc:picChg>
        <pc:picChg chg="add del mod">
          <ac:chgData name="Arun M kumar" userId="3a899b09-3dfa-47a8-826d-78d67bd75ce0" providerId="ADAL" clId="{92B12CC1-5782-485A-BD7E-F044A5FE5937}" dt="2021-10-20T09:14:27.718" v="601" actId="21"/>
          <ac:picMkLst>
            <pc:docMk/>
            <pc:sldMk cId="0" sldId="4204"/>
            <ac:picMk id="3079" creationId="{BCCBC556-3922-4F3D-AAD0-2ED1A9A149CC}"/>
          </ac:picMkLst>
        </pc:picChg>
        <pc:picChg chg="mod">
          <ac:chgData name="Arun M kumar" userId="3a899b09-3dfa-47a8-826d-78d67bd75ce0" providerId="ADAL" clId="{92B12CC1-5782-485A-BD7E-F044A5FE5937}" dt="2021-10-19T18:47:10.548" v="369" actId="12788"/>
          <ac:picMkLst>
            <pc:docMk/>
            <pc:sldMk cId="0" sldId="4204"/>
            <ac:picMk id="3080" creationId="{1891514B-7AE0-47C1-B0B8-3BF236FB1F5F}"/>
          </ac:picMkLst>
        </pc:picChg>
        <pc:picChg chg="mod">
          <ac:chgData name="Arun M kumar" userId="3a899b09-3dfa-47a8-826d-78d67bd75ce0" providerId="ADAL" clId="{92B12CC1-5782-485A-BD7E-F044A5FE5937}" dt="2021-10-20T09:14:43.753" v="603" actId="1076"/>
          <ac:picMkLst>
            <pc:docMk/>
            <pc:sldMk cId="0" sldId="4204"/>
            <ac:picMk id="3081" creationId="{0960C8DC-7532-4D80-A9EA-8144A40E302B}"/>
          </ac:picMkLst>
        </pc:picChg>
        <pc:picChg chg="mod">
          <ac:chgData name="Arun M kumar" userId="3a899b09-3dfa-47a8-826d-78d67bd75ce0" providerId="ADAL" clId="{92B12CC1-5782-485A-BD7E-F044A5FE5937}" dt="2021-10-19T18:47:10.548" v="369" actId="12788"/>
          <ac:picMkLst>
            <pc:docMk/>
            <pc:sldMk cId="0" sldId="4204"/>
            <ac:picMk id="3082" creationId="{C454C725-FEAE-457A-BE9C-8A51E3BB797A}"/>
          </ac:picMkLst>
        </pc:picChg>
        <pc:cxnChg chg="add mod">
          <ac:chgData name="Arun M kumar" userId="3a899b09-3dfa-47a8-826d-78d67bd75ce0" providerId="ADAL" clId="{92B12CC1-5782-485A-BD7E-F044A5FE5937}" dt="2021-10-20T08:59:18.840" v="415" actId="465"/>
          <ac:cxnSpMkLst>
            <pc:docMk/>
            <pc:sldMk cId="0" sldId="4204"/>
            <ac:cxnSpMk id="16" creationId="{073F3F22-26BA-4D7A-AFC3-5A250968273B}"/>
          </ac:cxnSpMkLst>
        </pc:cxnChg>
        <pc:cxnChg chg="add del mod">
          <ac:chgData name="Arun M kumar" userId="3a899b09-3dfa-47a8-826d-78d67bd75ce0" providerId="ADAL" clId="{92B12CC1-5782-485A-BD7E-F044A5FE5937}" dt="2021-10-20T08:59:53.068" v="416" actId="478"/>
          <ac:cxnSpMkLst>
            <pc:docMk/>
            <pc:sldMk cId="0" sldId="4204"/>
            <ac:cxnSpMk id="20" creationId="{32A8D105-82E0-4F9F-9820-5AD01AA85EB3}"/>
          </ac:cxnSpMkLst>
        </pc:cxnChg>
      </pc:sldChg>
      <pc:sldChg chg="addSp delSp modSp add mod ord modClrScheme chgLayout">
        <pc:chgData name="Arun M kumar" userId="3a899b09-3dfa-47a8-826d-78d67bd75ce0" providerId="ADAL" clId="{92B12CC1-5782-485A-BD7E-F044A5FE5937}" dt="2021-10-20T11:18:03.319" v="1314"/>
        <pc:sldMkLst>
          <pc:docMk/>
          <pc:sldMk cId="2597820384" sldId="4205"/>
        </pc:sldMkLst>
        <pc:spChg chg="add del mod ord">
          <ac:chgData name="Arun M kumar" userId="3a899b09-3dfa-47a8-826d-78d67bd75ce0" providerId="ADAL" clId="{92B12CC1-5782-485A-BD7E-F044A5FE5937}" dt="2021-10-20T10:24:43.169" v="1136" actId="2"/>
          <ac:spMkLst>
            <pc:docMk/>
            <pc:sldMk cId="2597820384" sldId="4205"/>
            <ac:spMk id="2" creationId="{5E0DB4D7-02A9-4A88-BD4B-46BC63B7328D}"/>
          </ac:spMkLst>
        </pc:spChg>
        <pc:spChg chg="add del mod ord">
          <ac:chgData name="Arun M kumar" userId="3a899b09-3dfa-47a8-826d-78d67bd75ce0" providerId="ADAL" clId="{92B12CC1-5782-485A-BD7E-F044A5FE5937}" dt="2021-10-20T09:50:00.828" v="933" actId="700"/>
          <ac:spMkLst>
            <pc:docMk/>
            <pc:sldMk cId="2597820384" sldId="4205"/>
            <ac:spMk id="3" creationId="{CCC9053E-92F1-4E5F-8755-547816C33548}"/>
          </ac:spMkLst>
        </pc:spChg>
        <pc:spChg chg="add mod ord">
          <ac:chgData name="Arun M kumar" userId="3a899b09-3dfa-47a8-826d-78d67bd75ce0" providerId="ADAL" clId="{92B12CC1-5782-485A-BD7E-F044A5FE5937}" dt="2021-10-20T09:50:00.828" v="933" actId="700"/>
          <ac:spMkLst>
            <pc:docMk/>
            <pc:sldMk cId="2597820384" sldId="4205"/>
            <ac:spMk id="4" creationId="{FDAAA3CF-8673-4C34-8A21-28F08C2BB412}"/>
          </ac:spMkLst>
        </pc:spChg>
        <pc:spChg chg="del">
          <ac:chgData name="Arun M kumar" userId="3a899b09-3dfa-47a8-826d-78d67bd75ce0" providerId="ADAL" clId="{92B12CC1-5782-485A-BD7E-F044A5FE5937}" dt="2021-10-20T09:04:58.386" v="470" actId="478"/>
          <ac:spMkLst>
            <pc:docMk/>
            <pc:sldMk cId="2597820384" sldId="4205"/>
            <ac:spMk id="14" creationId="{8927AC52-974A-46EA-B2A4-FCBA5196A2F5}"/>
          </ac:spMkLst>
        </pc:spChg>
        <pc:spChg chg="del">
          <ac:chgData name="Arun M kumar" userId="3a899b09-3dfa-47a8-826d-78d67bd75ce0" providerId="ADAL" clId="{92B12CC1-5782-485A-BD7E-F044A5FE5937}" dt="2021-10-20T09:04:58.386" v="470" actId="478"/>
          <ac:spMkLst>
            <pc:docMk/>
            <pc:sldMk cId="2597820384" sldId="4205"/>
            <ac:spMk id="15" creationId="{9424A1ED-932A-44EA-A8E4-A8B962CABD49}"/>
          </ac:spMkLst>
        </pc:spChg>
        <pc:spChg chg="add mod">
          <ac:chgData name="Arun M kumar" userId="3a899b09-3dfa-47a8-826d-78d67bd75ce0" providerId="ADAL" clId="{92B12CC1-5782-485A-BD7E-F044A5FE5937}" dt="2021-10-20T11:18:03.319" v="1314"/>
          <ac:spMkLst>
            <pc:docMk/>
            <pc:sldMk cId="2597820384" sldId="4205"/>
            <ac:spMk id="17" creationId="{195E912A-3310-4CDF-A1BA-6158F8AA7B15}"/>
          </ac:spMkLst>
        </pc:spChg>
        <pc:spChg chg="add del mod">
          <ac:chgData name="Arun M kumar" userId="3a899b09-3dfa-47a8-826d-78d67bd75ce0" providerId="ADAL" clId="{92B12CC1-5782-485A-BD7E-F044A5FE5937}" dt="2021-10-20T10:17:47.942" v="1089" actId="478"/>
          <ac:spMkLst>
            <pc:docMk/>
            <pc:sldMk cId="2597820384" sldId="4205"/>
            <ac:spMk id="18" creationId="{3A26C38E-1A68-4953-8947-9826E7ED9B32}"/>
          </ac:spMkLst>
        </pc:spChg>
        <pc:spChg chg="add del mod">
          <ac:chgData name="Arun M kumar" userId="3a899b09-3dfa-47a8-826d-78d67bd75ce0" providerId="ADAL" clId="{92B12CC1-5782-485A-BD7E-F044A5FE5937}" dt="2021-10-20T09:07:57.434" v="525" actId="478"/>
          <ac:spMkLst>
            <pc:docMk/>
            <pc:sldMk cId="2597820384" sldId="4205"/>
            <ac:spMk id="20" creationId="{BC4A1784-595F-46B1-8926-467D7868722F}"/>
          </ac:spMkLst>
        </pc:spChg>
        <pc:spChg chg="add del mod">
          <ac:chgData name="Arun M kumar" userId="3a899b09-3dfa-47a8-826d-78d67bd75ce0" providerId="ADAL" clId="{92B12CC1-5782-485A-BD7E-F044A5FE5937}" dt="2021-10-20T09:07:57.434" v="525" actId="478"/>
          <ac:spMkLst>
            <pc:docMk/>
            <pc:sldMk cId="2597820384" sldId="4205"/>
            <ac:spMk id="21" creationId="{973A2AEC-67D8-47BD-9EEB-864082BAF7AA}"/>
          </ac:spMkLst>
        </pc:spChg>
        <pc:spChg chg="add del mod">
          <ac:chgData name="Arun M kumar" userId="3a899b09-3dfa-47a8-826d-78d67bd75ce0" providerId="ADAL" clId="{92B12CC1-5782-485A-BD7E-F044A5FE5937}" dt="2021-10-20T09:07:41.303" v="521" actId="478"/>
          <ac:spMkLst>
            <pc:docMk/>
            <pc:sldMk cId="2597820384" sldId="4205"/>
            <ac:spMk id="22" creationId="{8566D175-0455-4C15-A3F2-C76BED5B5DF3}"/>
          </ac:spMkLst>
        </pc:spChg>
        <pc:spChg chg="add mod">
          <ac:chgData name="Arun M kumar" userId="3a899b09-3dfa-47a8-826d-78d67bd75ce0" providerId="ADAL" clId="{92B12CC1-5782-485A-BD7E-F044A5FE5937}" dt="2021-10-20T09:11:27.371" v="539" actId="554"/>
          <ac:spMkLst>
            <pc:docMk/>
            <pc:sldMk cId="2597820384" sldId="4205"/>
            <ac:spMk id="23" creationId="{CCFA19AD-AB56-4B31-9A17-3686EC3DE33E}"/>
          </ac:spMkLst>
        </pc:spChg>
        <pc:spChg chg="add mod">
          <ac:chgData name="Arun M kumar" userId="3a899b09-3dfa-47a8-826d-78d67bd75ce0" providerId="ADAL" clId="{92B12CC1-5782-485A-BD7E-F044A5FE5937}" dt="2021-10-20T11:14:47.409" v="1298" actId="207"/>
          <ac:spMkLst>
            <pc:docMk/>
            <pc:sldMk cId="2597820384" sldId="4205"/>
            <ac:spMk id="24" creationId="{ECE9CB7C-FB0F-48C1-80B5-58F1AC96828E}"/>
          </ac:spMkLst>
        </pc:spChg>
        <pc:spChg chg="add del mod">
          <ac:chgData name="Arun M kumar" userId="3a899b09-3dfa-47a8-826d-78d67bd75ce0" providerId="ADAL" clId="{92B12CC1-5782-485A-BD7E-F044A5FE5937}" dt="2021-10-20T09:11:29.599" v="540" actId="478"/>
          <ac:spMkLst>
            <pc:docMk/>
            <pc:sldMk cId="2597820384" sldId="4205"/>
            <ac:spMk id="26" creationId="{4F3DDECB-5CE9-4880-9D6A-1337A7F394C5}"/>
          </ac:spMkLst>
        </pc:spChg>
        <pc:spChg chg="del">
          <ac:chgData name="Arun M kumar" userId="3a899b09-3dfa-47a8-826d-78d67bd75ce0" providerId="ADAL" clId="{92B12CC1-5782-485A-BD7E-F044A5FE5937}" dt="2021-10-20T09:04:22.051" v="457" actId="478"/>
          <ac:spMkLst>
            <pc:docMk/>
            <pc:sldMk cId="2597820384" sldId="4205"/>
            <ac:spMk id="3074" creationId="{5DB96E0F-9F2F-411F-A78B-FB777C843825}"/>
          </ac:spMkLst>
        </pc:spChg>
        <pc:spChg chg="del">
          <ac:chgData name="Arun M kumar" userId="3a899b09-3dfa-47a8-826d-78d67bd75ce0" providerId="ADAL" clId="{92B12CC1-5782-485A-BD7E-F044A5FE5937}" dt="2021-10-20T10:17:47.942" v="1089" actId="478"/>
          <ac:spMkLst>
            <pc:docMk/>
            <pc:sldMk cId="2597820384" sldId="4205"/>
            <ac:spMk id="3075" creationId="{AD29537C-2231-42DC-BBCB-A847D25E5B09}"/>
          </ac:spMkLst>
        </pc:spChg>
        <pc:spChg chg="del">
          <ac:chgData name="Arun M kumar" userId="3a899b09-3dfa-47a8-826d-78d67bd75ce0" providerId="ADAL" clId="{92B12CC1-5782-485A-BD7E-F044A5FE5937}" dt="2021-10-20T09:04:22.051" v="457" actId="478"/>
          <ac:spMkLst>
            <pc:docMk/>
            <pc:sldMk cId="2597820384" sldId="4205"/>
            <ac:spMk id="3076" creationId="{69FFC153-0D36-48C9-8BC1-7C9E27E88C4C}"/>
          </ac:spMkLst>
        </pc:spChg>
        <pc:spChg chg="del mod">
          <ac:chgData name="Arun M kumar" userId="3a899b09-3dfa-47a8-826d-78d67bd75ce0" providerId="ADAL" clId="{92B12CC1-5782-485A-BD7E-F044A5FE5937}" dt="2021-10-20T09:12:29.303" v="548" actId="478"/>
          <ac:spMkLst>
            <pc:docMk/>
            <pc:sldMk cId="2597820384" sldId="4205"/>
            <ac:spMk id="3077" creationId="{3B54DDAC-8539-4DBC-B63E-A0AB73C6CD73}"/>
          </ac:spMkLst>
        </pc:spChg>
        <pc:picChg chg="add del mod">
          <ac:chgData name="Arun M kumar" userId="3a899b09-3dfa-47a8-826d-78d67bd75ce0" providerId="ADAL" clId="{92B12CC1-5782-485A-BD7E-F044A5FE5937}" dt="2021-10-20T09:04:48.384" v="469" actId="478"/>
          <ac:picMkLst>
            <pc:docMk/>
            <pc:sldMk cId="2597820384" sldId="4205"/>
            <ac:picMk id="19" creationId="{5B87A2D0-A92B-4407-9DEB-B4BB85B6A8FE}"/>
          </ac:picMkLst>
        </pc:picChg>
        <pc:picChg chg="add mod">
          <ac:chgData name="Arun M kumar" userId="3a899b09-3dfa-47a8-826d-78d67bd75ce0" providerId="ADAL" clId="{92B12CC1-5782-485A-BD7E-F044A5FE5937}" dt="2021-10-20T09:08:44.431" v="532" actId="1076"/>
          <ac:picMkLst>
            <pc:docMk/>
            <pc:sldMk cId="2597820384" sldId="4205"/>
            <ac:picMk id="1026" creationId="{FE203170-0545-437F-9325-4FB0A235AE0A}"/>
          </ac:picMkLst>
        </pc:picChg>
        <pc:picChg chg="del">
          <ac:chgData name="Arun M kumar" userId="3a899b09-3dfa-47a8-826d-78d67bd75ce0" providerId="ADAL" clId="{92B12CC1-5782-485A-BD7E-F044A5FE5937}" dt="2021-10-20T09:04:41.690" v="465" actId="478"/>
          <ac:picMkLst>
            <pc:docMk/>
            <pc:sldMk cId="2597820384" sldId="4205"/>
            <ac:picMk id="3079" creationId="{BCCBC556-3922-4F3D-AAD0-2ED1A9A149CC}"/>
          </ac:picMkLst>
        </pc:picChg>
        <pc:picChg chg="del">
          <ac:chgData name="Arun M kumar" userId="3a899b09-3dfa-47a8-826d-78d67bd75ce0" providerId="ADAL" clId="{92B12CC1-5782-485A-BD7E-F044A5FE5937}" dt="2021-10-20T09:08:01.194" v="526" actId="478"/>
          <ac:picMkLst>
            <pc:docMk/>
            <pc:sldMk cId="2597820384" sldId="4205"/>
            <ac:picMk id="3080" creationId="{1891514B-7AE0-47C1-B0B8-3BF236FB1F5F}"/>
          </ac:picMkLst>
        </pc:picChg>
        <pc:picChg chg="del">
          <ac:chgData name="Arun M kumar" userId="3a899b09-3dfa-47a8-826d-78d67bd75ce0" providerId="ADAL" clId="{92B12CC1-5782-485A-BD7E-F044A5FE5937}" dt="2021-10-20T09:08:01.194" v="526" actId="478"/>
          <ac:picMkLst>
            <pc:docMk/>
            <pc:sldMk cId="2597820384" sldId="4205"/>
            <ac:picMk id="3081" creationId="{0960C8DC-7532-4D80-A9EA-8144A40E302B}"/>
          </ac:picMkLst>
        </pc:picChg>
        <pc:picChg chg="del">
          <ac:chgData name="Arun M kumar" userId="3a899b09-3dfa-47a8-826d-78d67bd75ce0" providerId="ADAL" clId="{92B12CC1-5782-485A-BD7E-F044A5FE5937}" dt="2021-10-20T09:08:01.194" v="526" actId="478"/>
          <ac:picMkLst>
            <pc:docMk/>
            <pc:sldMk cId="2597820384" sldId="4205"/>
            <ac:picMk id="3082" creationId="{C454C725-FEAE-457A-BE9C-8A51E3BB797A}"/>
          </ac:picMkLst>
        </pc:picChg>
        <pc:cxnChg chg="del">
          <ac:chgData name="Arun M kumar" userId="3a899b09-3dfa-47a8-826d-78d67bd75ce0" providerId="ADAL" clId="{92B12CC1-5782-485A-BD7E-F044A5FE5937}" dt="2021-10-20T09:04:58.386" v="470" actId="478"/>
          <ac:cxnSpMkLst>
            <pc:docMk/>
            <pc:sldMk cId="2597820384" sldId="4205"/>
            <ac:cxnSpMk id="16" creationId="{073F3F22-26BA-4D7A-AFC3-5A250968273B}"/>
          </ac:cxnSpMkLst>
        </pc:cxnChg>
        <pc:cxnChg chg="add mod">
          <ac:chgData name="Arun M kumar" userId="3a899b09-3dfa-47a8-826d-78d67bd75ce0" providerId="ADAL" clId="{92B12CC1-5782-485A-BD7E-F044A5FE5937}" dt="2021-10-20T09:11:34.478" v="541" actId="465"/>
          <ac:cxnSpMkLst>
            <pc:docMk/>
            <pc:sldMk cId="2597820384" sldId="4205"/>
            <ac:cxnSpMk id="25" creationId="{4D6E9DF7-9533-4A5F-A059-91F7C2D25331}"/>
          </ac:cxnSpMkLst>
        </pc:cxnChg>
      </pc:sldChg>
      <pc:sldChg chg="addSp delSp modSp add del mod ord chgLayout">
        <pc:chgData name="Arun M kumar" userId="3a899b09-3dfa-47a8-826d-78d67bd75ce0" providerId="ADAL" clId="{92B12CC1-5782-485A-BD7E-F044A5FE5937}" dt="2021-10-20T11:18:03.319" v="1314"/>
        <pc:sldMkLst>
          <pc:docMk/>
          <pc:sldMk cId="2454797618" sldId="4206"/>
        </pc:sldMkLst>
        <pc:spChg chg="mod ord">
          <ac:chgData name="Arun M kumar" userId="3a899b09-3dfa-47a8-826d-78d67bd75ce0" providerId="ADAL" clId="{92B12CC1-5782-485A-BD7E-F044A5FE5937}" dt="2021-10-20T09:50:00.828" v="933" actId="700"/>
          <ac:spMkLst>
            <pc:docMk/>
            <pc:sldMk cId="2454797618" sldId="4206"/>
            <ac:spMk id="2" creationId="{5E0DB4D7-02A9-4A88-BD4B-46BC63B7328D}"/>
          </ac:spMkLst>
        </pc:spChg>
        <pc:spChg chg="del">
          <ac:chgData name="Arun M kumar" userId="3a899b09-3dfa-47a8-826d-78d67bd75ce0" providerId="ADAL" clId="{92B12CC1-5782-485A-BD7E-F044A5FE5937}" dt="2021-10-20T09:17:26.604" v="634"/>
          <ac:spMkLst>
            <pc:docMk/>
            <pc:sldMk cId="2454797618" sldId="4206"/>
            <ac:spMk id="3" creationId="{CCC9053E-92F1-4E5F-8755-547816C33548}"/>
          </ac:spMkLst>
        </pc:spChg>
        <pc:spChg chg="add mod">
          <ac:chgData name="Arun M kumar" userId="3a899b09-3dfa-47a8-826d-78d67bd75ce0" providerId="ADAL" clId="{92B12CC1-5782-485A-BD7E-F044A5FE5937}" dt="2021-10-20T10:24:54.042" v="1139" actId="2"/>
          <ac:spMkLst>
            <pc:docMk/>
            <pc:sldMk cId="2454797618" sldId="4206"/>
            <ac:spMk id="12" creationId="{912938E7-8D07-40BF-AFA1-5839BCF915E8}"/>
          </ac:spMkLst>
        </pc:spChg>
        <pc:spChg chg="add mod">
          <ac:chgData name="Arun M kumar" userId="3a899b09-3dfa-47a8-826d-78d67bd75ce0" providerId="ADAL" clId="{92B12CC1-5782-485A-BD7E-F044A5FE5937}" dt="2021-10-20T11:15:09.306" v="1304" actId="207"/>
          <ac:spMkLst>
            <pc:docMk/>
            <pc:sldMk cId="2454797618" sldId="4206"/>
            <ac:spMk id="13" creationId="{16E6205B-6FE2-46E5-B69A-7B089BF6AD5C}"/>
          </ac:spMkLst>
        </pc:spChg>
        <pc:spChg chg="add mod">
          <ac:chgData name="Arun M kumar" userId="3a899b09-3dfa-47a8-826d-78d67bd75ce0" providerId="ADAL" clId="{92B12CC1-5782-485A-BD7E-F044A5FE5937}" dt="2021-10-20T09:16:42.641" v="623" actId="465"/>
          <ac:spMkLst>
            <pc:docMk/>
            <pc:sldMk cId="2454797618" sldId="4206"/>
            <ac:spMk id="14" creationId="{9DDD2F53-8092-432C-8741-C502F06A2F7B}"/>
          </ac:spMkLst>
        </pc:spChg>
        <pc:spChg chg="mod">
          <ac:chgData name="Arun M kumar" userId="3a899b09-3dfa-47a8-826d-78d67bd75ce0" providerId="ADAL" clId="{92B12CC1-5782-485A-BD7E-F044A5FE5937}" dt="2021-10-20T11:18:03.319" v="1314"/>
          <ac:spMkLst>
            <pc:docMk/>
            <pc:sldMk cId="2454797618" sldId="4206"/>
            <ac:spMk id="17" creationId="{195E912A-3310-4CDF-A1BA-6158F8AA7B15}"/>
          </ac:spMkLst>
        </pc:spChg>
        <pc:spChg chg="mod">
          <ac:chgData name="Arun M kumar" userId="3a899b09-3dfa-47a8-826d-78d67bd75ce0" providerId="ADAL" clId="{92B12CC1-5782-485A-BD7E-F044A5FE5937}" dt="2021-10-20T10:24:46.529" v="1137" actId="313"/>
          <ac:spMkLst>
            <pc:docMk/>
            <pc:sldMk cId="2454797618" sldId="4206"/>
            <ac:spMk id="18" creationId="{3A26C38E-1A68-4953-8947-9826E7ED9B32}"/>
          </ac:spMkLst>
        </pc:spChg>
        <pc:spChg chg="del mod">
          <ac:chgData name="Arun M kumar" userId="3a899b09-3dfa-47a8-826d-78d67bd75ce0" providerId="ADAL" clId="{92B12CC1-5782-485A-BD7E-F044A5FE5937}" dt="2021-10-20T09:17:19.002" v="633" actId="478"/>
          <ac:spMkLst>
            <pc:docMk/>
            <pc:sldMk cId="2454797618" sldId="4206"/>
            <ac:spMk id="23" creationId="{CCFA19AD-AB56-4B31-9A17-3686EC3DE33E}"/>
          </ac:spMkLst>
        </pc:spChg>
        <pc:spChg chg="del mod">
          <ac:chgData name="Arun M kumar" userId="3a899b09-3dfa-47a8-826d-78d67bd75ce0" providerId="ADAL" clId="{92B12CC1-5782-485A-BD7E-F044A5FE5937}" dt="2021-10-20T09:17:19.002" v="633" actId="478"/>
          <ac:spMkLst>
            <pc:docMk/>
            <pc:sldMk cId="2454797618" sldId="4206"/>
            <ac:spMk id="24" creationId="{ECE9CB7C-FB0F-48C1-80B5-58F1AC96828E}"/>
          </ac:spMkLst>
        </pc:spChg>
        <pc:picChg chg="add mod">
          <ac:chgData name="Arun M kumar" userId="3a899b09-3dfa-47a8-826d-78d67bd75ce0" providerId="ADAL" clId="{92B12CC1-5782-485A-BD7E-F044A5FE5937}" dt="2021-10-20T09:17:13.254" v="632" actId="1076"/>
          <ac:picMkLst>
            <pc:docMk/>
            <pc:sldMk cId="2454797618" sldId="4206"/>
            <ac:picMk id="15" creationId="{76B981F0-AA44-4578-9523-47C11F258400}"/>
          </ac:picMkLst>
        </pc:picChg>
        <pc:picChg chg="add mod ord modCrop">
          <ac:chgData name="Arun M kumar" userId="3a899b09-3dfa-47a8-826d-78d67bd75ce0" providerId="ADAL" clId="{92B12CC1-5782-485A-BD7E-F044A5FE5937}" dt="2021-10-20T09:50:00.828" v="933" actId="700"/>
          <ac:picMkLst>
            <pc:docMk/>
            <pc:sldMk cId="2454797618" sldId="4206"/>
            <ac:picMk id="16" creationId="{89BC2123-02E8-4E4B-869D-2F0D8F0B929C}"/>
          </ac:picMkLst>
        </pc:picChg>
        <pc:picChg chg="del mod">
          <ac:chgData name="Arun M kumar" userId="3a899b09-3dfa-47a8-826d-78d67bd75ce0" providerId="ADAL" clId="{92B12CC1-5782-485A-BD7E-F044A5FE5937}" dt="2021-10-20T09:17:19.002" v="633" actId="478"/>
          <ac:picMkLst>
            <pc:docMk/>
            <pc:sldMk cId="2454797618" sldId="4206"/>
            <ac:picMk id="1026" creationId="{FE203170-0545-437F-9325-4FB0A235AE0A}"/>
          </ac:picMkLst>
        </pc:picChg>
        <pc:cxnChg chg="del mod">
          <ac:chgData name="Arun M kumar" userId="3a899b09-3dfa-47a8-826d-78d67bd75ce0" providerId="ADAL" clId="{92B12CC1-5782-485A-BD7E-F044A5FE5937}" dt="2021-10-20T09:17:19.002" v="633" actId="478"/>
          <ac:cxnSpMkLst>
            <pc:docMk/>
            <pc:sldMk cId="2454797618" sldId="4206"/>
            <ac:cxnSpMk id="25" creationId="{4D6E9DF7-9533-4A5F-A059-91F7C2D25331}"/>
          </ac:cxnSpMkLst>
        </pc:cxnChg>
      </pc:sldChg>
      <pc:sldChg chg="add del">
        <pc:chgData name="Arun M kumar" userId="3a899b09-3dfa-47a8-826d-78d67bd75ce0" providerId="ADAL" clId="{92B12CC1-5782-485A-BD7E-F044A5FE5937}" dt="2021-10-20T09:19:49.246" v="637" actId="47"/>
        <pc:sldMkLst>
          <pc:docMk/>
          <pc:sldMk cId="1228277708" sldId="4207"/>
        </pc:sldMkLst>
      </pc:sldChg>
      <pc:sldChg chg="addSp delSp modSp add mod modClrScheme chgLayout">
        <pc:chgData name="Arun M kumar" userId="3a899b09-3dfa-47a8-826d-78d67bd75ce0" providerId="ADAL" clId="{92B12CC1-5782-485A-BD7E-F044A5FE5937}" dt="2021-10-20T11:15:24.330" v="1308" actId="207"/>
        <pc:sldMkLst>
          <pc:docMk/>
          <pc:sldMk cId="2853087728" sldId="4208"/>
        </pc:sldMkLst>
        <pc:spChg chg="add del mod ord">
          <ac:chgData name="Arun M kumar" userId="3a899b09-3dfa-47a8-826d-78d67bd75ce0" providerId="ADAL" clId="{92B12CC1-5782-485A-BD7E-F044A5FE5937}" dt="2021-10-20T09:24:44.609" v="726"/>
          <ac:spMkLst>
            <pc:docMk/>
            <pc:sldMk cId="2853087728" sldId="4208"/>
            <ac:spMk id="2" creationId="{6C025D6E-398D-44B2-80B7-00DCD0231689}"/>
          </ac:spMkLst>
        </pc:spChg>
        <pc:spChg chg="mod">
          <ac:chgData name="Arun M kumar" userId="3a899b09-3dfa-47a8-826d-78d67bd75ce0" providerId="ADAL" clId="{92B12CC1-5782-485A-BD7E-F044A5FE5937}" dt="2021-10-20T09:29:33.740" v="756" actId="948"/>
          <ac:spMkLst>
            <pc:docMk/>
            <pc:sldMk cId="2853087728" sldId="4208"/>
            <ac:spMk id="3" creationId="{FF6A7466-6FF8-4AE8-AAC5-29027233552B}"/>
          </ac:spMkLst>
        </pc:spChg>
        <pc:spChg chg="mod">
          <ac:chgData name="Arun M kumar" userId="3a899b09-3dfa-47a8-826d-78d67bd75ce0" providerId="ADAL" clId="{92B12CC1-5782-485A-BD7E-F044A5FE5937}" dt="2021-10-20T11:11:34.607" v="1254"/>
          <ac:spMkLst>
            <pc:docMk/>
            <pc:sldMk cId="2853087728" sldId="4208"/>
            <ac:spMk id="4" creationId="{1CBA57DD-0035-4A32-B509-139318485881}"/>
          </ac:spMkLst>
        </pc:spChg>
        <pc:spChg chg="mod">
          <ac:chgData name="Arun M kumar" userId="3a899b09-3dfa-47a8-826d-78d67bd75ce0" providerId="ADAL" clId="{92B12CC1-5782-485A-BD7E-F044A5FE5937}" dt="2021-10-20T11:15:24.330" v="1308" actId="207"/>
          <ac:spMkLst>
            <pc:docMk/>
            <pc:sldMk cId="2853087728" sldId="4208"/>
            <ac:spMk id="10" creationId="{4B16318B-A14F-4649-9560-C1B556D0ACA2}"/>
          </ac:spMkLst>
        </pc:spChg>
        <pc:spChg chg="add del mod">
          <ac:chgData name="Arun M kumar" userId="3a899b09-3dfa-47a8-826d-78d67bd75ce0" providerId="ADAL" clId="{92B12CC1-5782-485A-BD7E-F044A5FE5937}" dt="2021-10-20T09:20:52.289" v="660" actId="478"/>
          <ac:spMkLst>
            <pc:docMk/>
            <pc:sldMk cId="2853087728" sldId="4208"/>
            <ac:spMk id="11" creationId="{C662F4F6-3559-4E35-8DF6-617A33FFBB83}"/>
          </ac:spMkLst>
        </pc:spChg>
        <pc:spChg chg="add mod">
          <ac:chgData name="Arun M kumar" userId="3a899b09-3dfa-47a8-826d-78d67bd75ce0" providerId="ADAL" clId="{92B12CC1-5782-485A-BD7E-F044A5FE5937}" dt="2021-10-20T09:29:21.890" v="754" actId="2711"/>
          <ac:spMkLst>
            <pc:docMk/>
            <pc:sldMk cId="2853087728" sldId="4208"/>
            <ac:spMk id="13" creationId="{D86D7B31-22D1-4D0E-92CE-26C601100B1A}"/>
          </ac:spMkLst>
        </pc:spChg>
        <pc:spChg chg="mod ord">
          <ac:chgData name="Arun M kumar" userId="3a899b09-3dfa-47a8-826d-78d67bd75ce0" providerId="ADAL" clId="{92B12CC1-5782-485A-BD7E-F044A5FE5937}" dt="2021-10-20T09:50:00.828" v="933" actId="700"/>
          <ac:spMkLst>
            <pc:docMk/>
            <pc:sldMk cId="2853087728" sldId="4208"/>
            <ac:spMk id="14" creationId="{B2416119-5D6D-48F3-88A0-85C64E3BC682}"/>
          </ac:spMkLst>
        </pc:spChg>
        <pc:picChg chg="del mod">
          <ac:chgData name="Arun M kumar" userId="3a899b09-3dfa-47a8-826d-78d67bd75ce0" providerId="ADAL" clId="{92B12CC1-5782-485A-BD7E-F044A5FE5937}" dt="2021-10-20T09:24:43.158" v="725" actId="21"/>
          <ac:picMkLst>
            <pc:docMk/>
            <pc:sldMk cId="2853087728" sldId="4208"/>
            <ac:picMk id="6" creationId="{FAE83FF9-0A18-42AB-A4FD-64A78A039B7D}"/>
          </ac:picMkLst>
        </pc:picChg>
        <pc:picChg chg="add mod ord modCrop">
          <ac:chgData name="Arun M kumar" userId="3a899b09-3dfa-47a8-826d-78d67bd75ce0" providerId="ADAL" clId="{92B12CC1-5782-485A-BD7E-F044A5FE5937}" dt="2021-10-20T09:50:00.828" v="933" actId="700"/>
          <ac:picMkLst>
            <pc:docMk/>
            <pc:sldMk cId="2853087728" sldId="4208"/>
            <ac:picMk id="15" creationId="{375C6389-E6FB-418A-AEA0-934A2D5282C7}"/>
          </ac:picMkLst>
        </pc:picChg>
        <pc:picChg chg="mod">
          <ac:chgData name="Arun M kumar" userId="3a899b09-3dfa-47a8-826d-78d67bd75ce0" providerId="ADAL" clId="{92B12CC1-5782-485A-BD7E-F044A5FE5937}" dt="2021-10-20T09:21:52.822" v="689" actId="1076"/>
          <ac:picMkLst>
            <pc:docMk/>
            <pc:sldMk cId="2853087728" sldId="4208"/>
            <ac:picMk id="1026" creationId="{71E6ECAF-D778-4E87-8699-0DDAF1039AF3}"/>
          </ac:picMkLst>
        </pc:picChg>
        <pc:cxnChg chg="del mod">
          <ac:chgData name="Arun M kumar" userId="3a899b09-3dfa-47a8-826d-78d67bd75ce0" providerId="ADAL" clId="{92B12CC1-5782-485A-BD7E-F044A5FE5937}" dt="2021-10-20T09:20:58.049" v="662" actId="478"/>
          <ac:cxnSpMkLst>
            <pc:docMk/>
            <pc:sldMk cId="2853087728" sldId="4208"/>
            <ac:cxnSpMk id="12" creationId="{CF747C1F-A7A8-48FC-A678-4768937F4A31}"/>
          </ac:cxnSpMkLst>
        </pc:cxnChg>
      </pc:sldChg>
      <pc:sldChg chg="addSp delSp modSp add mod ord modClrScheme chgLayout">
        <pc:chgData name="Arun M kumar" userId="3a899b09-3dfa-47a8-826d-78d67bd75ce0" providerId="ADAL" clId="{92B12CC1-5782-485A-BD7E-F044A5FE5937}" dt="2021-10-20T11:18:03.319" v="1314"/>
        <pc:sldMkLst>
          <pc:docMk/>
          <pc:sldMk cId="3407662879" sldId="4209"/>
        </pc:sldMkLst>
        <pc:spChg chg="add del mod ord">
          <ac:chgData name="Arun M kumar" userId="3a899b09-3dfa-47a8-826d-78d67bd75ce0" providerId="ADAL" clId="{92B12CC1-5782-485A-BD7E-F044A5FE5937}" dt="2021-10-20T09:24:06.618" v="719"/>
          <ac:spMkLst>
            <pc:docMk/>
            <pc:sldMk cId="3407662879" sldId="4209"/>
            <ac:spMk id="2" creationId="{2902751D-4435-491F-AB93-A0DC4F02DF57}"/>
          </ac:spMkLst>
        </pc:spChg>
        <pc:spChg chg="mod">
          <ac:chgData name="Arun M kumar" userId="3a899b09-3dfa-47a8-826d-78d67bd75ce0" providerId="ADAL" clId="{92B12CC1-5782-485A-BD7E-F044A5FE5937}" dt="2021-10-20T10:23:35.829" v="1125" actId="2"/>
          <ac:spMkLst>
            <pc:docMk/>
            <pc:sldMk cId="3407662879" sldId="4209"/>
            <ac:spMk id="3" creationId="{FF6A7466-6FF8-4AE8-AAC5-29027233552B}"/>
          </ac:spMkLst>
        </pc:spChg>
        <pc:spChg chg="mod">
          <ac:chgData name="Arun M kumar" userId="3a899b09-3dfa-47a8-826d-78d67bd75ce0" providerId="ADAL" clId="{92B12CC1-5782-485A-BD7E-F044A5FE5937}" dt="2021-10-20T11:18:03.319" v="1314"/>
          <ac:spMkLst>
            <pc:docMk/>
            <pc:sldMk cId="3407662879" sldId="4209"/>
            <ac:spMk id="4" creationId="{1CBA57DD-0035-4A32-B509-139318485881}"/>
          </ac:spMkLst>
        </pc:spChg>
        <pc:spChg chg="mod">
          <ac:chgData name="Arun M kumar" userId="3a899b09-3dfa-47a8-826d-78d67bd75ce0" providerId="ADAL" clId="{92B12CC1-5782-485A-BD7E-F044A5FE5937}" dt="2021-10-20T11:13:50.137" v="1286" actId="207"/>
          <ac:spMkLst>
            <pc:docMk/>
            <pc:sldMk cId="3407662879" sldId="4209"/>
            <ac:spMk id="10" creationId="{4B16318B-A14F-4649-9560-C1B556D0ACA2}"/>
          </ac:spMkLst>
        </pc:spChg>
        <pc:spChg chg="add del mod">
          <ac:chgData name="Arun M kumar" userId="3a899b09-3dfa-47a8-826d-78d67bd75ce0" providerId="ADAL" clId="{92B12CC1-5782-485A-BD7E-F044A5FE5937}" dt="2021-10-20T09:22:52.141" v="698" actId="478"/>
          <ac:spMkLst>
            <pc:docMk/>
            <pc:sldMk cId="3407662879" sldId="4209"/>
            <ac:spMk id="11" creationId="{428BEC9A-E949-4727-ACED-E069C3CF696D}"/>
          </ac:spMkLst>
        </pc:spChg>
        <pc:spChg chg="add mod">
          <ac:chgData name="Arun M kumar" userId="3a899b09-3dfa-47a8-826d-78d67bd75ce0" providerId="ADAL" clId="{92B12CC1-5782-485A-BD7E-F044A5FE5937}" dt="2021-10-20T09:23:17.258" v="706" actId="465"/>
          <ac:spMkLst>
            <pc:docMk/>
            <pc:sldMk cId="3407662879" sldId="4209"/>
            <ac:spMk id="13" creationId="{2FBD7A66-F5A4-4B25-9A66-B3EB80B7453A}"/>
          </ac:spMkLst>
        </pc:spChg>
        <pc:spChg chg="mod ord">
          <ac:chgData name="Arun M kumar" userId="3a899b09-3dfa-47a8-826d-78d67bd75ce0" providerId="ADAL" clId="{92B12CC1-5782-485A-BD7E-F044A5FE5937}" dt="2021-10-20T09:50:00.828" v="933" actId="700"/>
          <ac:spMkLst>
            <pc:docMk/>
            <pc:sldMk cId="3407662879" sldId="4209"/>
            <ac:spMk id="14" creationId="{B2416119-5D6D-48F3-88A0-85C64E3BC682}"/>
          </ac:spMkLst>
        </pc:spChg>
        <pc:picChg chg="mod">
          <ac:chgData name="Arun M kumar" userId="3a899b09-3dfa-47a8-826d-78d67bd75ce0" providerId="ADAL" clId="{92B12CC1-5782-485A-BD7E-F044A5FE5937}" dt="2021-10-20T09:24:21.374" v="722" actId="1076"/>
          <ac:picMkLst>
            <pc:docMk/>
            <pc:sldMk cId="3407662879" sldId="4209"/>
            <ac:picMk id="7" creationId="{CEB846B3-C3A3-4827-8675-56DC257A448F}"/>
          </ac:picMkLst>
        </pc:picChg>
        <pc:picChg chg="add del">
          <ac:chgData name="Arun M kumar" userId="3a899b09-3dfa-47a8-826d-78d67bd75ce0" providerId="ADAL" clId="{92B12CC1-5782-485A-BD7E-F044A5FE5937}" dt="2021-10-20T09:24:05.007" v="718" actId="21"/>
          <ac:picMkLst>
            <pc:docMk/>
            <pc:sldMk cId="3407662879" sldId="4209"/>
            <ac:picMk id="15" creationId="{1A26A3AC-5D9C-4C56-B07C-DDDF30172F57}"/>
          </ac:picMkLst>
        </pc:picChg>
        <pc:picChg chg="add del mod">
          <ac:chgData name="Arun M kumar" userId="3a899b09-3dfa-47a8-826d-78d67bd75ce0" providerId="ADAL" clId="{92B12CC1-5782-485A-BD7E-F044A5FE5937}" dt="2021-10-20T09:23:50.200" v="716" actId="478"/>
          <ac:picMkLst>
            <pc:docMk/>
            <pc:sldMk cId="3407662879" sldId="4209"/>
            <ac:picMk id="16" creationId="{DC351121-2219-49CA-8E2B-64C2EED5D689}"/>
          </ac:picMkLst>
        </pc:picChg>
        <pc:picChg chg="add mod ord modCrop">
          <ac:chgData name="Arun M kumar" userId="3a899b09-3dfa-47a8-826d-78d67bd75ce0" providerId="ADAL" clId="{92B12CC1-5782-485A-BD7E-F044A5FE5937}" dt="2021-10-20T09:50:00.828" v="933" actId="700"/>
          <ac:picMkLst>
            <pc:docMk/>
            <pc:sldMk cId="3407662879" sldId="4209"/>
            <ac:picMk id="17" creationId="{CBC5ADD4-8605-4226-B349-DD15B5DD4288}"/>
          </ac:picMkLst>
        </pc:picChg>
        <pc:cxnChg chg="del">
          <ac:chgData name="Arun M kumar" userId="3a899b09-3dfa-47a8-826d-78d67bd75ce0" providerId="ADAL" clId="{92B12CC1-5782-485A-BD7E-F044A5FE5937}" dt="2021-10-20T09:23:08.986" v="703" actId="478"/>
          <ac:cxnSpMkLst>
            <pc:docMk/>
            <pc:sldMk cId="3407662879" sldId="4209"/>
            <ac:cxnSpMk id="12" creationId="{CF747C1F-A7A8-48FC-A678-4768937F4A31}"/>
          </ac:cxnSpMkLst>
        </pc:cxnChg>
      </pc:sldChg>
      <pc:sldChg chg="add del">
        <pc:chgData name="Arun M kumar" userId="3a899b09-3dfa-47a8-826d-78d67bd75ce0" providerId="ADAL" clId="{92B12CC1-5782-485A-BD7E-F044A5FE5937}" dt="2021-10-20T09:25:57.120" v="729" actId="47"/>
        <pc:sldMkLst>
          <pc:docMk/>
          <pc:sldMk cId="3769529675" sldId="4210"/>
        </pc:sldMkLst>
      </pc:sldChg>
      <pc:sldChg chg="addSp delSp modSp add mod ord modClrScheme chgLayout">
        <pc:chgData name="Arun M kumar" userId="3a899b09-3dfa-47a8-826d-78d67bd75ce0" providerId="ADAL" clId="{92B12CC1-5782-485A-BD7E-F044A5FE5937}" dt="2021-10-20T11:18:03.319" v="1314"/>
        <pc:sldMkLst>
          <pc:docMk/>
          <pc:sldMk cId="625497749" sldId="4211"/>
        </pc:sldMkLst>
        <pc:spChg chg="mod">
          <ac:chgData name="Arun M kumar" userId="3a899b09-3dfa-47a8-826d-78d67bd75ce0" providerId="ADAL" clId="{92B12CC1-5782-485A-BD7E-F044A5FE5937}" dt="2021-10-20T10:22:41.938" v="1122" actId="313"/>
          <ac:spMkLst>
            <pc:docMk/>
            <pc:sldMk cId="625497749" sldId="4211"/>
            <ac:spMk id="3" creationId="{FF6A7466-6FF8-4AE8-AAC5-29027233552B}"/>
          </ac:spMkLst>
        </pc:spChg>
        <pc:spChg chg="mod">
          <ac:chgData name="Arun M kumar" userId="3a899b09-3dfa-47a8-826d-78d67bd75ce0" providerId="ADAL" clId="{92B12CC1-5782-485A-BD7E-F044A5FE5937}" dt="2021-10-20T11:18:03.319" v="1314"/>
          <ac:spMkLst>
            <pc:docMk/>
            <pc:sldMk cId="625497749" sldId="4211"/>
            <ac:spMk id="4" creationId="{1CBA57DD-0035-4A32-B509-139318485881}"/>
          </ac:spMkLst>
        </pc:spChg>
        <pc:spChg chg="add del mod ord">
          <ac:chgData name="Arun M kumar" userId="3a899b09-3dfa-47a8-826d-78d67bd75ce0" providerId="ADAL" clId="{92B12CC1-5782-485A-BD7E-F044A5FE5937}" dt="2021-10-20T09:50:00.828" v="933" actId="700"/>
          <ac:spMkLst>
            <pc:docMk/>
            <pc:sldMk cId="625497749" sldId="4211"/>
            <ac:spMk id="5" creationId="{9E46DDAB-D013-4926-A123-E9A4B0E5E322}"/>
          </ac:spMkLst>
        </pc:spChg>
        <pc:spChg chg="add mod ord">
          <ac:chgData name="Arun M kumar" userId="3a899b09-3dfa-47a8-826d-78d67bd75ce0" providerId="ADAL" clId="{92B12CC1-5782-485A-BD7E-F044A5FE5937}" dt="2021-10-20T09:50:00.828" v="933" actId="700"/>
          <ac:spMkLst>
            <pc:docMk/>
            <pc:sldMk cId="625497749" sldId="4211"/>
            <ac:spMk id="6" creationId="{6C94B332-4A63-4BF5-93C6-AA0A6F2BE553}"/>
          </ac:spMkLst>
        </pc:spChg>
        <pc:spChg chg="mod">
          <ac:chgData name="Arun M kumar" userId="3a899b09-3dfa-47a8-826d-78d67bd75ce0" providerId="ADAL" clId="{92B12CC1-5782-485A-BD7E-F044A5FE5937}" dt="2021-10-20T11:13:42.322" v="1282" actId="207"/>
          <ac:spMkLst>
            <pc:docMk/>
            <pc:sldMk cId="625497749" sldId="4211"/>
            <ac:spMk id="10" creationId="{4B16318B-A14F-4649-9560-C1B556D0ACA2}"/>
          </ac:spMkLst>
        </pc:spChg>
        <pc:spChg chg="mod ord">
          <ac:chgData name="Arun M kumar" userId="3a899b09-3dfa-47a8-826d-78d67bd75ce0" providerId="ADAL" clId="{92B12CC1-5782-485A-BD7E-F044A5FE5937}" dt="2021-10-20T09:50:00.828" v="933" actId="700"/>
          <ac:spMkLst>
            <pc:docMk/>
            <pc:sldMk cId="625497749" sldId="4211"/>
            <ac:spMk id="14" creationId="{B2416119-5D6D-48F3-88A0-85C64E3BC682}"/>
          </ac:spMkLst>
        </pc:spChg>
        <pc:graphicFrameChg chg="add del mod">
          <ac:chgData name="Arun M kumar" userId="3a899b09-3dfa-47a8-826d-78d67bd75ce0" providerId="ADAL" clId="{92B12CC1-5782-485A-BD7E-F044A5FE5937}" dt="2021-10-20T09:28:25.737" v="746"/>
          <ac:graphicFrameMkLst>
            <pc:docMk/>
            <pc:sldMk cId="625497749" sldId="4211"/>
            <ac:graphicFrameMk id="6" creationId="{431597DC-F960-40AF-8862-71309CED876E}"/>
          </ac:graphicFrameMkLst>
        </pc:graphicFrameChg>
        <pc:graphicFrameChg chg="add del mod">
          <ac:chgData name="Arun M kumar" userId="3a899b09-3dfa-47a8-826d-78d67bd75ce0" providerId="ADAL" clId="{92B12CC1-5782-485A-BD7E-F044A5FE5937}" dt="2021-10-20T09:28:29.281" v="748"/>
          <ac:graphicFrameMkLst>
            <pc:docMk/>
            <pc:sldMk cId="625497749" sldId="4211"/>
            <ac:graphicFrameMk id="7" creationId="{7412EE0F-1C4A-49F5-8204-25F9F99E4793}"/>
          </ac:graphicFrameMkLst>
        </pc:graphicFrameChg>
        <pc:picChg chg="mod">
          <ac:chgData name="Arun M kumar" userId="3a899b09-3dfa-47a8-826d-78d67bd75ce0" providerId="ADAL" clId="{92B12CC1-5782-485A-BD7E-F044A5FE5937}" dt="2021-10-20T09:26:04.066" v="731" actId="1076"/>
          <ac:picMkLst>
            <pc:docMk/>
            <pc:sldMk cId="625497749" sldId="4211"/>
            <ac:picMk id="2" creationId="{00000000-0000-0000-0000-000000000000}"/>
          </ac:picMkLst>
        </pc:picChg>
        <pc:cxnChg chg="mod">
          <ac:chgData name="Arun M kumar" userId="3a899b09-3dfa-47a8-826d-78d67bd75ce0" providerId="ADAL" clId="{92B12CC1-5782-485A-BD7E-F044A5FE5937}" dt="2021-10-20T09:26:16.790" v="734" actId="465"/>
          <ac:cxnSpMkLst>
            <pc:docMk/>
            <pc:sldMk cId="625497749" sldId="4211"/>
            <ac:cxnSpMk id="12" creationId="{CF747C1F-A7A8-48FC-A678-4768937F4A31}"/>
          </ac:cxnSpMkLst>
        </pc:cxnChg>
      </pc:sldChg>
      <pc:sldChg chg="modSp add mod ord modClrScheme chgLayout">
        <pc:chgData name="Arun M kumar" userId="3a899b09-3dfa-47a8-826d-78d67bd75ce0" providerId="ADAL" clId="{92B12CC1-5782-485A-BD7E-F044A5FE5937}" dt="2021-10-20T11:13:10.837" v="1270"/>
        <pc:sldMkLst>
          <pc:docMk/>
          <pc:sldMk cId="658809683" sldId="4212"/>
        </pc:sldMkLst>
        <pc:spChg chg="mod">
          <ac:chgData name="Arun M kumar" userId="3a899b09-3dfa-47a8-826d-78d67bd75ce0" providerId="ADAL" clId="{92B12CC1-5782-485A-BD7E-F044A5FE5937}" dt="2021-10-20T09:29:56.842" v="758" actId="113"/>
          <ac:spMkLst>
            <pc:docMk/>
            <pc:sldMk cId="658809683" sldId="4212"/>
            <ac:spMk id="3" creationId="{FF6A7466-6FF8-4AE8-AAC5-29027233552B}"/>
          </ac:spMkLst>
        </pc:spChg>
        <pc:spChg chg="mod">
          <ac:chgData name="Arun M kumar" userId="3a899b09-3dfa-47a8-826d-78d67bd75ce0" providerId="ADAL" clId="{92B12CC1-5782-485A-BD7E-F044A5FE5937}" dt="2021-10-20T11:10:53.382" v="1249"/>
          <ac:spMkLst>
            <pc:docMk/>
            <pc:sldMk cId="658809683" sldId="4212"/>
            <ac:spMk id="4" creationId="{1CBA57DD-0035-4A32-B509-139318485881}"/>
          </ac:spMkLst>
        </pc:spChg>
        <pc:spChg chg="mod">
          <ac:chgData name="Arun M kumar" userId="3a899b09-3dfa-47a8-826d-78d67bd75ce0" providerId="ADAL" clId="{92B12CC1-5782-485A-BD7E-F044A5FE5937}" dt="2021-10-20T11:13:10.837" v="1270"/>
          <ac:spMkLst>
            <pc:docMk/>
            <pc:sldMk cId="658809683" sldId="4212"/>
            <ac:spMk id="10" creationId="{4B16318B-A14F-4649-9560-C1B556D0ACA2}"/>
          </ac:spMkLst>
        </pc:spChg>
        <pc:spChg chg="mod ord">
          <ac:chgData name="Arun M kumar" userId="3a899b09-3dfa-47a8-826d-78d67bd75ce0" providerId="ADAL" clId="{92B12CC1-5782-485A-BD7E-F044A5FE5937}" dt="2021-10-20T09:50:00.828" v="933" actId="700"/>
          <ac:spMkLst>
            <pc:docMk/>
            <pc:sldMk cId="658809683" sldId="4212"/>
            <ac:spMk id="14" creationId="{B2416119-5D6D-48F3-88A0-85C64E3BC682}"/>
          </ac:spMkLst>
        </pc:spChg>
        <pc:picChg chg="mod ord modCrop">
          <ac:chgData name="Arun M kumar" userId="3a899b09-3dfa-47a8-826d-78d67bd75ce0" providerId="ADAL" clId="{92B12CC1-5782-485A-BD7E-F044A5FE5937}" dt="2021-10-20T09:50:00.828" v="933" actId="700"/>
          <ac:picMkLst>
            <pc:docMk/>
            <pc:sldMk cId="658809683" sldId="4212"/>
            <ac:picMk id="11" creationId="{29433F8D-BA09-4374-A63D-83FC49DDD512}"/>
          </ac:picMkLst>
        </pc:picChg>
        <pc:picChg chg="mod">
          <ac:chgData name="Arun M kumar" userId="3a899b09-3dfa-47a8-826d-78d67bd75ce0" providerId="ADAL" clId="{92B12CC1-5782-485A-BD7E-F044A5FE5937}" dt="2021-10-20T09:28:46.171" v="750" actId="1076"/>
          <ac:picMkLst>
            <pc:docMk/>
            <pc:sldMk cId="658809683" sldId="4212"/>
            <ac:picMk id="15" creationId="{C92ABC34-C368-4F47-9DC6-17723D16EC2C}"/>
          </ac:picMkLst>
        </pc:picChg>
        <pc:cxnChg chg="mod">
          <ac:chgData name="Arun M kumar" userId="3a899b09-3dfa-47a8-826d-78d67bd75ce0" providerId="ADAL" clId="{92B12CC1-5782-485A-BD7E-F044A5FE5937}" dt="2021-10-20T09:29:00.143" v="752" actId="465"/>
          <ac:cxnSpMkLst>
            <pc:docMk/>
            <pc:sldMk cId="658809683" sldId="4212"/>
            <ac:cxnSpMk id="12" creationId="{CF747C1F-A7A8-48FC-A678-4768937F4A31}"/>
          </ac:cxnSpMkLst>
        </pc:cxnChg>
      </pc:sldChg>
      <pc:sldChg chg="add del">
        <pc:chgData name="Arun M kumar" userId="3a899b09-3dfa-47a8-826d-78d67bd75ce0" providerId="ADAL" clId="{92B12CC1-5782-485A-BD7E-F044A5FE5937}" dt="2021-10-20T09:26:40.221" v="744"/>
        <pc:sldMkLst>
          <pc:docMk/>
          <pc:sldMk cId="3837544630" sldId="4212"/>
        </pc:sldMkLst>
      </pc:sldChg>
      <pc:sldChg chg="addSp delSp modSp add del mod ord modClrScheme chgLayout">
        <pc:chgData name="Arun M kumar" userId="3a899b09-3dfa-47a8-826d-78d67bd75ce0" providerId="ADAL" clId="{92B12CC1-5782-485A-BD7E-F044A5FE5937}" dt="2021-10-20T11:18:03.319" v="1314"/>
        <pc:sldMkLst>
          <pc:docMk/>
          <pc:sldMk cId="857568195" sldId="4213"/>
        </pc:sldMkLst>
        <pc:spChg chg="del mod">
          <ac:chgData name="Arun M kumar" userId="3a899b09-3dfa-47a8-826d-78d67bd75ce0" providerId="ADAL" clId="{92B12CC1-5782-485A-BD7E-F044A5FE5937}" dt="2021-10-20T09:31:55.929" v="780" actId="478"/>
          <ac:spMkLst>
            <pc:docMk/>
            <pc:sldMk cId="857568195" sldId="4213"/>
            <ac:spMk id="3" creationId="{FF6A7466-6FF8-4AE8-AAC5-29027233552B}"/>
          </ac:spMkLst>
        </pc:spChg>
        <pc:spChg chg="mod">
          <ac:chgData name="Arun M kumar" userId="3a899b09-3dfa-47a8-826d-78d67bd75ce0" providerId="ADAL" clId="{92B12CC1-5782-485A-BD7E-F044A5FE5937}" dt="2021-10-20T11:18:03.319" v="1314"/>
          <ac:spMkLst>
            <pc:docMk/>
            <pc:sldMk cId="857568195" sldId="4213"/>
            <ac:spMk id="4" creationId="{1CBA57DD-0035-4A32-B509-139318485881}"/>
          </ac:spMkLst>
        </pc:spChg>
        <pc:spChg chg="add del mod">
          <ac:chgData name="Arun M kumar" userId="3a899b09-3dfa-47a8-826d-78d67bd75ce0" providerId="ADAL" clId="{92B12CC1-5782-485A-BD7E-F044A5FE5937}" dt="2021-10-20T09:32:01.150" v="782"/>
          <ac:spMkLst>
            <pc:docMk/>
            <pc:sldMk cId="857568195" sldId="4213"/>
            <ac:spMk id="5" creationId="{FFC6AEBD-22A7-4FE7-8F37-22EC56DC6652}"/>
          </ac:spMkLst>
        </pc:spChg>
        <pc:spChg chg="del mod">
          <ac:chgData name="Arun M kumar" userId="3a899b09-3dfa-47a8-826d-78d67bd75ce0" providerId="ADAL" clId="{92B12CC1-5782-485A-BD7E-F044A5FE5937}" dt="2021-10-20T09:31:55.929" v="780" actId="478"/>
          <ac:spMkLst>
            <pc:docMk/>
            <pc:sldMk cId="857568195" sldId="4213"/>
            <ac:spMk id="10" creationId="{4B16318B-A14F-4649-9560-C1B556D0ACA2}"/>
          </ac:spMkLst>
        </pc:spChg>
        <pc:spChg chg="add mod">
          <ac:chgData name="Arun M kumar" userId="3a899b09-3dfa-47a8-826d-78d67bd75ce0" providerId="ADAL" clId="{92B12CC1-5782-485A-BD7E-F044A5FE5937}" dt="2021-10-20T09:39:41.425" v="861" actId="113"/>
          <ac:spMkLst>
            <pc:docMk/>
            <pc:sldMk cId="857568195" sldId="4213"/>
            <ac:spMk id="13" creationId="{C945E0F0-80C6-48EB-A0DF-B922F11217B4}"/>
          </ac:spMkLst>
        </pc:spChg>
        <pc:spChg chg="mod ord">
          <ac:chgData name="Arun M kumar" userId="3a899b09-3dfa-47a8-826d-78d67bd75ce0" providerId="ADAL" clId="{92B12CC1-5782-485A-BD7E-F044A5FE5937}" dt="2021-10-20T10:21:09.234" v="1106" actId="2"/>
          <ac:spMkLst>
            <pc:docMk/>
            <pc:sldMk cId="857568195" sldId="4213"/>
            <ac:spMk id="14" creationId="{B2416119-5D6D-48F3-88A0-85C64E3BC682}"/>
          </ac:spMkLst>
        </pc:spChg>
        <pc:spChg chg="add mod">
          <ac:chgData name="Arun M kumar" userId="3a899b09-3dfa-47a8-826d-78d67bd75ce0" providerId="ADAL" clId="{92B12CC1-5782-485A-BD7E-F044A5FE5937}" dt="2021-10-20T11:13:06.080" v="1269"/>
          <ac:spMkLst>
            <pc:docMk/>
            <pc:sldMk cId="857568195" sldId="4213"/>
            <ac:spMk id="16" creationId="{31839FF7-283D-4248-88C7-64E584413750}"/>
          </ac:spMkLst>
        </pc:spChg>
        <pc:spChg chg="add mod">
          <ac:chgData name="Arun M kumar" userId="3a899b09-3dfa-47a8-826d-78d67bd75ce0" providerId="ADAL" clId="{92B12CC1-5782-485A-BD7E-F044A5FE5937}" dt="2021-10-20T09:40:10.565" v="870" actId="465"/>
          <ac:spMkLst>
            <pc:docMk/>
            <pc:sldMk cId="857568195" sldId="4213"/>
            <ac:spMk id="17" creationId="{E70EAC03-10DF-4161-8430-021AB44B86C0}"/>
          </ac:spMkLst>
        </pc:spChg>
        <pc:picChg chg="del">
          <ac:chgData name="Arun M kumar" userId="3a899b09-3dfa-47a8-826d-78d67bd75ce0" providerId="ADAL" clId="{92B12CC1-5782-485A-BD7E-F044A5FE5937}" dt="2021-10-20T09:31:57.451" v="781" actId="478"/>
          <ac:picMkLst>
            <pc:docMk/>
            <pc:sldMk cId="857568195" sldId="4213"/>
            <ac:picMk id="11" creationId="{29433F8D-BA09-4374-A63D-83FC49DDD512}"/>
          </ac:picMkLst>
        </pc:picChg>
        <pc:picChg chg="del mod">
          <ac:chgData name="Arun M kumar" userId="3a899b09-3dfa-47a8-826d-78d67bd75ce0" providerId="ADAL" clId="{92B12CC1-5782-485A-BD7E-F044A5FE5937}" dt="2021-10-20T09:31:55.929" v="780" actId="478"/>
          <ac:picMkLst>
            <pc:docMk/>
            <pc:sldMk cId="857568195" sldId="4213"/>
            <ac:picMk id="15" creationId="{C92ABC34-C368-4F47-9DC6-17723D16EC2C}"/>
          </ac:picMkLst>
        </pc:picChg>
        <pc:picChg chg="add mod">
          <ac:chgData name="Arun M kumar" userId="3a899b09-3dfa-47a8-826d-78d67bd75ce0" providerId="ADAL" clId="{92B12CC1-5782-485A-BD7E-F044A5FE5937}" dt="2021-10-20T09:32:25.230" v="786" actId="1076"/>
          <ac:picMkLst>
            <pc:docMk/>
            <pc:sldMk cId="857568195" sldId="4213"/>
            <ac:picMk id="18" creationId="{AE279ED1-F652-4B74-9B9F-7B9C65C5389E}"/>
          </ac:picMkLst>
        </pc:picChg>
        <pc:picChg chg="add mod">
          <ac:chgData name="Arun M kumar" userId="3a899b09-3dfa-47a8-826d-78d67bd75ce0" providerId="ADAL" clId="{92B12CC1-5782-485A-BD7E-F044A5FE5937}" dt="2021-10-20T09:32:27.388" v="787" actId="1076"/>
          <ac:picMkLst>
            <pc:docMk/>
            <pc:sldMk cId="857568195" sldId="4213"/>
            <ac:picMk id="19" creationId="{FD29821C-6C48-4BB8-9257-10F40903A74E}"/>
          </ac:picMkLst>
        </pc:picChg>
        <pc:picChg chg="add mod ord modCrop">
          <ac:chgData name="Arun M kumar" userId="3a899b09-3dfa-47a8-826d-78d67bd75ce0" providerId="ADAL" clId="{92B12CC1-5782-485A-BD7E-F044A5FE5937}" dt="2021-10-20T09:50:00.828" v="933" actId="700"/>
          <ac:picMkLst>
            <pc:docMk/>
            <pc:sldMk cId="857568195" sldId="4213"/>
            <ac:picMk id="20" creationId="{CC0C452B-AE22-4A1F-8B51-4A8A77CAA8D5}"/>
          </ac:picMkLst>
        </pc:picChg>
        <pc:cxnChg chg="del mod">
          <ac:chgData name="Arun M kumar" userId="3a899b09-3dfa-47a8-826d-78d67bd75ce0" providerId="ADAL" clId="{92B12CC1-5782-485A-BD7E-F044A5FE5937}" dt="2021-10-20T09:31:55.929" v="780" actId="478"/>
          <ac:cxnSpMkLst>
            <pc:docMk/>
            <pc:sldMk cId="857568195" sldId="4213"/>
            <ac:cxnSpMk id="12" creationId="{CF747C1F-A7A8-48FC-A678-4768937F4A31}"/>
          </ac:cxnSpMkLst>
        </pc:cxnChg>
      </pc:sldChg>
      <pc:sldChg chg="addSp delSp modSp add mod ord chgLayout">
        <pc:chgData name="Arun M kumar" userId="3a899b09-3dfa-47a8-826d-78d67bd75ce0" providerId="ADAL" clId="{92B12CC1-5782-485A-BD7E-F044A5FE5937}" dt="2021-10-20T11:18:34.581" v="1315"/>
        <pc:sldMkLst>
          <pc:docMk/>
          <pc:sldMk cId="0" sldId="4214"/>
        </pc:sldMkLst>
        <pc:spChg chg="add del mod">
          <ac:chgData name="Arun M kumar" userId="3a899b09-3dfa-47a8-826d-78d67bd75ce0" providerId="ADAL" clId="{92B12CC1-5782-485A-BD7E-F044A5FE5937}" dt="2021-10-20T09:35:21.180" v="818"/>
          <ac:spMkLst>
            <pc:docMk/>
            <pc:sldMk cId="0" sldId="4214"/>
            <ac:spMk id="3" creationId="{8954C72F-9973-4F62-A7A4-B6447D8853DE}"/>
          </ac:spMkLst>
        </pc:spChg>
        <pc:spChg chg="add del mod">
          <ac:chgData name="Arun M kumar" userId="3a899b09-3dfa-47a8-826d-78d67bd75ce0" providerId="ADAL" clId="{92B12CC1-5782-485A-BD7E-F044A5FE5937}" dt="2021-10-20T09:34:30.545" v="802" actId="478"/>
          <ac:spMkLst>
            <pc:docMk/>
            <pc:sldMk cId="0" sldId="4214"/>
            <ac:spMk id="11" creationId="{7734375C-FDED-4EDD-9AB8-695A113E6991}"/>
          </ac:spMkLst>
        </pc:spChg>
        <pc:spChg chg="add del mod">
          <ac:chgData name="Arun M kumar" userId="3a899b09-3dfa-47a8-826d-78d67bd75ce0" providerId="ADAL" clId="{92B12CC1-5782-485A-BD7E-F044A5FE5937}" dt="2021-10-20T10:20:58.822" v="1103" actId="2"/>
          <ac:spMkLst>
            <pc:docMk/>
            <pc:sldMk cId="0" sldId="4214"/>
            <ac:spMk id="91" creationId="{00000000-0000-0000-0000-000000000000}"/>
          </ac:spMkLst>
        </pc:spChg>
        <pc:spChg chg="mod">
          <ac:chgData name="Arun M kumar" userId="3a899b09-3dfa-47a8-826d-78d67bd75ce0" providerId="ADAL" clId="{92B12CC1-5782-485A-BD7E-F044A5FE5937}" dt="2021-10-20T11:18:34.581" v="1315"/>
          <ac:spMkLst>
            <pc:docMk/>
            <pc:sldMk cId="0" sldId="4214"/>
            <ac:spMk id="92" creationId="{00000000-0000-0000-0000-000000000000}"/>
          </ac:spMkLst>
        </pc:spChg>
        <pc:spChg chg="mod">
          <ac:chgData name="Arun M kumar" userId="3a899b09-3dfa-47a8-826d-78d67bd75ce0" providerId="ADAL" clId="{92B12CC1-5782-485A-BD7E-F044A5FE5937}" dt="2021-10-20T11:12:59.130" v="1266" actId="207"/>
          <ac:spMkLst>
            <pc:docMk/>
            <pc:sldMk cId="0" sldId="4214"/>
            <ac:spMk id="94" creationId="{00000000-0000-0000-0000-000000000000}"/>
          </ac:spMkLst>
        </pc:spChg>
        <pc:spChg chg="mod ord">
          <ac:chgData name="Arun M kumar" userId="3a899b09-3dfa-47a8-826d-78d67bd75ce0" providerId="ADAL" clId="{92B12CC1-5782-485A-BD7E-F044A5FE5937}" dt="2021-10-20T09:50:00.828" v="933" actId="700"/>
          <ac:spMkLst>
            <pc:docMk/>
            <pc:sldMk cId="0" sldId="4214"/>
            <ac:spMk id="96" creationId="{00000000-0000-0000-0000-000000000000}"/>
          </ac:spMkLst>
        </pc:spChg>
        <pc:picChg chg="add mod ord modCrop">
          <ac:chgData name="Arun M kumar" userId="3a899b09-3dfa-47a8-826d-78d67bd75ce0" providerId="ADAL" clId="{92B12CC1-5782-485A-BD7E-F044A5FE5937}" dt="2021-10-20T09:50:00.828" v="933" actId="700"/>
          <ac:picMkLst>
            <pc:docMk/>
            <pc:sldMk cId="0" sldId="4214"/>
            <ac:picMk id="14" creationId="{EFFA1611-5E70-4539-9A45-A73F828213B3}"/>
          </ac:picMkLst>
        </pc:picChg>
        <pc:picChg chg="del">
          <ac:chgData name="Arun M kumar" userId="3a899b09-3dfa-47a8-826d-78d67bd75ce0" providerId="ADAL" clId="{92B12CC1-5782-485A-BD7E-F044A5FE5937}" dt="2021-10-20T09:35:19.139" v="817" actId="478"/>
          <ac:picMkLst>
            <pc:docMk/>
            <pc:sldMk cId="0" sldId="4214"/>
            <ac:picMk id="97" creationId="{00000000-0000-0000-0000-000000000000}"/>
          </ac:picMkLst>
        </pc:picChg>
        <pc:picChg chg="mod">
          <ac:chgData name="Arun M kumar" userId="3a899b09-3dfa-47a8-826d-78d67bd75ce0" providerId="ADAL" clId="{92B12CC1-5782-485A-BD7E-F044A5FE5937}" dt="2021-10-20T09:34:10.421" v="796" actId="1076"/>
          <ac:picMkLst>
            <pc:docMk/>
            <pc:sldMk cId="0" sldId="4214"/>
            <ac:picMk id="98" creationId="{00000000-0000-0000-0000-000000000000}"/>
          </ac:picMkLst>
        </pc:picChg>
        <pc:picChg chg="add del">
          <ac:chgData name="Arun M kumar" userId="3a899b09-3dfa-47a8-826d-78d67bd75ce0" providerId="ADAL" clId="{92B12CC1-5782-485A-BD7E-F044A5FE5937}" dt="2021-10-20T09:35:17.895" v="816" actId="21"/>
          <ac:picMkLst>
            <pc:docMk/>
            <pc:sldMk cId="0" sldId="4214"/>
            <ac:picMk id="99" creationId="{00000000-0000-0000-0000-000000000000}"/>
          </ac:picMkLst>
        </pc:picChg>
        <pc:cxnChg chg="mod">
          <ac:chgData name="Arun M kumar" userId="3a899b09-3dfa-47a8-826d-78d67bd75ce0" providerId="ADAL" clId="{92B12CC1-5782-485A-BD7E-F044A5FE5937}" dt="2021-10-20T09:35:01.713" v="813" actId="465"/>
          <ac:cxnSpMkLst>
            <pc:docMk/>
            <pc:sldMk cId="0" sldId="4214"/>
            <ac:cxnSpMk id="95" creationId="{00000000-0000-0000-0000-000000000000}"/>
          </ac:cxnSpMkLst>
        </pc:cxnChg>
      </pc:sldChg>
      <pc:sldChg chg="addSp delSp modSp add mod ord modClrScheme chgLayout">
        <pc:chgData name="Arun M kumar" userId="3a899b09-3dfa-47a8-826d-78d67bd75ce0" providerId="ADAL" clId="{92B12CC1-5782-485A-BD7E-F044A5FE5937}" dt="2021-10-20T11:18:03.319" v="1314"/>
        <pc:sldMkLst>
          <pc:docMk/>
          <pc:sldMk cId="3520419420" sldId="4215"/>
        </pc:sldMkLst>
        <pc:spChg chg="mod">
          <ac:chgData name="Arun M kumar" userId="3a899b09-3dfa-47a8-826d-78d67bd75ce0" providerId="ADAL" clId="{92B12CC1-5782-485A-BD7E-F044A5FE5937}" dt="2021-10-20T10:20:53.249" v="1101" actId="2"/>
          <ac:spMkLst>
            <pc:docMk/>
            <pc:sldMk cId="3520419420" sldId="4215"/>
            <ac:spMk id="3" creationId="{FF6A7466-6FF8-4AE8-AAC5-29027233552B}"/>
          </ac:spMkLst>
        </pc:spChg>
        <pc:spChg chg="mod">
          <ac:chgData name="Arun M kumar" userId="3a899b09-3dfa-47a8-826d-78d67bd75ce0" providerId="ADAL" clId="{92B12CC1-5782-485A-BD7E-F044A5FE5937}" dt="2021-10-20T11:18:03.319" v="1314"/>
          <ac:spMkLst>
            <pc:docMk/>
            <pc:sldMk cId="3520419420" sldId="4215"/>
            <ac:spMk id="4" creationId="{1CBA57DD-0035-4A32-B509-139318485881}"/>
          </ac:spMkLst>
        </pc:spChg>
        <pc:spChg chg="mod">
          <ac:chgData name="Arun M kumar" userId="3a899b09-3dfa-47a8-826d-78d67bd75ce0" providerId="ADAL" clId="{92B12CC1-5782-485A-BD7E-F044A5FE5937}" dt="2021-10-20T09:36:49.964" v="824"/>
          <ac:spMkLst>
            <pc:docMk/>
            <pc:sldMk cId="3520419420" sldId="4215"/>
            <ac:spMk id="9" creationId="{3BE7EBAC-F5B8-44A2-BEA0-6641305F7198}"/>
          </ac:spMkLst>
        </pc:spChg>
        <pc:spChg chg="mod">
          <ac:chgData name="Arun M kumar" userId="3a899b09-3dfa-47a8-826d-78d67bd75ce0" providerId="ADAL" clId="{92B12CC1-5782-485A-BD7E-F044A5FE5937}" dt="2021-10-20T11:12:49.500" v="1262"/>
          <ac:spMkLst>
            <pc:docMk/>
            <pc:sldMk cId="3520419420" sldId="4215"/>
            <ac:spMk id="10" creationId="{4B16318B-A14F-4649-9560-C1B556D0ACA2}"/>
          </ac:spMkLst>
        </pc:spChg>
        <pc:spChg chg="add del mod">
          <ac:chgData name="Arun M kumar" userId="3a899b09-3dfa-47a8-826d-78d67bd75ce0" providerId="ADAL" clId="{92B12CC1-5782-485A-BD7E-F044A5FE5937}" dt="2021-10-20T09:37:25.914" v="833" actId="478"/>
          <ac:spMkLst>
            <pc:docMk/>
            <pc:sldMk cId="3520419420" sldId="4215"/>
            <ac:spMk id="13" creationId="{C8D70356-8A4C-448F-AA9F-F4BA2B4BC3A8}"/>
          </ac:spMkLst>
        </pc:spChg>
        <pc:spChg chg="mod ord">
          <ac:chgData name="Arun M kumar" userId="3a899b09-3dfa-47a8-826d-78d67bd75ce0" providerId="ADAL" clId="{92B12CC1-5782-485A-BD7E-F044A5FE5937}" dt="2021-10-20T09:50:00.828" v="933" actId="700"/>
          <ac:spMkLst>
            <pc:docMk/>
            <pc:sldMk cId="3520419420" sldId="4215"/>
            <ac:spMk id="14" creationId="{B2416119-5D6D-48F3-88A0-85C64E3BC682}"/>
          </ac:spMkLst>
        </pc:spChg>
        <pc:picChg chg="mod ord modCrop">
          <ac:chgData name="Arun M kumar" userId="3a899b09-3dfa-47a8-826d-78d67bd75ce0" providerId="ADAL" clId="{92B12CC1-5782-485A-BD7E-F044A5FE5937}" dt="2021-10-20T09:50:00.828" v="933" actId="700"/>
          <ac:picMkLst>
            <pc:docMk/>
            <pc:sldMk cId="3520419420" sldId="4215"/>
            <ac:picMk id="11" creationId="{7164055B-4886-4646-A4CD-5E89DA594107}"/>
          </ac:picMkLst>
        </pc:picChg>
        <pc:cxnChg chg="mod">
          <ac:chgData name="Arun M kumar" userId="3a899b09-3dfa-47a8-826d-78d67bd75ce0" providerId="ADAL" clId="{92B12CC1-5782-485A-BD7E-F044A5FE5937}" dt="2021-10-20T09:37:31.791" v="835" actId="465"/>
          <ac:cxnSpMkLst>
            <pc:docMk/>
            <pc:sldMk cId="3520419420" sldId="4215"/>
            <ac:cxnSpMk id="12" creationId="{CF747C1F-A7A8-48FC-A678-4768937F4A31}"/>
          </ac:cxnSpMkLst>
        </pc:cxnChg>
      </pc:sldChg>
      <pc:sldChg chg="delSp modSp add mod ord modClrScheme chgLayout">
        <pc:chgData name="Arun M kumar" userId="3a899b09-3dfa-47a8-826d-78d67bd75ce0" providerId="ADAL" clId="{92B12CC1-5782-485A-BD7E-F044A5FE5937}" dt="2021-10-20T11:15:44.655" v="1309" actId="478"/>
        <pc:sldMkLst>
          <pc:docMk/>
          <pc:sldMk cId="1483306795" sldId="4216"/>
        </pc:sldMkLst>
        <pc:spChg chg="mod">
          <ac:chgData name="Arun M kumar" userId="3a899b09-3dfa-47a8-826d-78d67bd75ce0" providerId="ADAL" clId="{92B12CC1-5782-485A-BD7E-F044A5FE5937}" dt="2021-10-20T09:39:19.557" v="851" actId="113"/>
          <ac:spMkLst>
            <pc:docMk/>
            <pc:sldMk cId="1483306795" sldId="4216"/>
            <ac:spMk id="3" creationId="{FF6A7466-6FF8-4AE8-AAC5-29027233552B}"/>
          </ac:spMkLst>
        </pc:spChg>
        <pc:spChg chg="del">
          <ac:chgData name="Arun M kumar" userId="3a899b09-3dfa-47a8-826d-78d67bd75ce0" providerId="ADAL" clId="{92B12CC1-5782-485A-BD7E-F044A5FE5937}" dt="2021-10-20T11:15:44.655" v="1309" actId="478"/>
          <ac:spMkLst>
            <pc:docMk/>
            <pc:sldMk cId="1483306795" sldId="4216"/>
            <ac:spMk id="9" creationId="{3BE7EBAC-F5B8-44A2-BEA0-6641305F7198}"/>
          </ac:spMkLst>
        </pc:spChg>
        <pc:spChg chg="mod">
          <ac:chgData name="Arun M kumar" userId="3a899b09-3dfa-47a8-826d-78d67bd75ce0" providerId="ADAL" clId="{92B12CC1-5782-485A-BD7E-F044A5FE5937}" dt="2021-10-20T11:12:28.829" v="1260" actId="20577"/>
          <ac:spMkLst>
            <pc:docMk/>
            <pc:sldMk cId="1483306795" sldId="4216"/>
            <ac:spMk id="10" creationId="{4B16318B-A14F-4649-9560-C1B556D0ACA2}"/>
          </ac:spMkLst>
        </pc:spChg>
        <pc:spChg chg="mod ord">
          <ac:chgData name="Arun M kumar" userId="3a899b09-3dfa-47a8-826d-78d67bd75ce0" providerId="ADAL" clId="{92B12CC1-5782-485A-BD7E-F044A5FE5937}" dt="2021-10-20T09:50:00.828" v="933" actId="700"/>
          <ac:spMkLst>
            <pc:docMk/>
            <pc:sldMk cId="1483306795" sldId="4216"/>
            <ac:spMk id="14" creationId="{B2416119-5D6D-48F3-88A0-85C64E3BC682}"/>
          </ac:spMkLst>
        </pc:spChg>
        <pc:picChg chg="mod ord modCrop">
          <ac:chgData name="Arun M kumar" userId="3a899b09-3dfa-47a8-826d-78d67bd75ce0" providerId="ADAL" clId="{92B12CC1-5782-485A-BD7E-F044A5FE5937}" dt="2021-10-20T09:50:00.828" v="933" actId="700"/>
          <ac:picMkLst>
            <pc:docMk/>
            <pc:sldMk cId="1483306795" sldId="4216"/>
            <ac:picMk id="11" creationId="{365C6883-B933-43E3-954F-36395DB20285}"/>
          </ac:picMkLst>
        </pc:picChg>
        <pc:picChg chg="mod">
          <ac:chgData name="Arun M kumar" userId="3a899b09-3dfa-47a8-826d-78d67bd75ce0" providerId="ADAL" clId="{92B12CC1-5782-485A-BD7E-F044A5FE5937}" dt="2021-10-20T09:39:11.654" v="848" actId="1076"/>
          <ac:picMkLst>
            <pc:docMk/>
            <pc:sldMk cId="1483306795" sldId="4216"/>
            <ac:picMk id="1030" creationId="{5FD062A4-AA07-4427-B5E7-B01750B859E0}"/>
          </ac:picMkLst>
        </pc:picChg>
        <pc:cxnChg chg="mod">
          <ac:chgData name="Arun M kumar" userId="3a899b09-3dfa-47a8-826d-78d67bd75ce0" providerId="ADAL" clId="{92B12CC1-5782-485A-BD7E-F044A5FE5937}" dt="2021-10-20T09:39:05.728" v="845" actId="465"/>
          <ac:cxnSpMkLst>
            <pc:docMk/>
            <pc:sldMk cId="1483306795" sldId="4216"/>
            <ac:cxnSpMk id="12" creationId="{CF747C1F-A7A8-48FC-A678-4768937F4A31}"/>
          </ac:cxnSpMkLst>
        </pc:cxnChg>
      </pc:sldChg>
      <pc:sldMasterChg chg="addSldLayout delSldLayout modSldLayout">
        <pc:chgData name="Arun M kumar" userId="3a899b09-3dfa-47a8-826d-78d67bd75ce0" providerId="ADAL" clId="{92B12CC1-5782-485A-BD7E-F044A5FE5937}" dt="2021-10-20T09:51:48.167" v="950" actId="2696"/>
        <pc:sldMasterMkLst>
          <pc:docMk/>
          <pc:sldMasterMk cId="887616960" sldId="2147483648"/>
        </pc:sldMasterMkLst>
        <pc:sldLayoutChg chg="del">
          <pc:chgData name="Arun M kumar" userId="3a899b09-3dfa-47a8-826d-78d67bd75ce0" providerId="ADAL" clId="{92B12CC1-5782-485A-BD7E-F044A5FE5937}" dt="2021-10-20T09:51:48.167" v="950" actId="2696"/>
          <pc:sldLayoutMkLst>
            <pc:docMk/>
            <pc:sldMasterMk cId="887616960" sldId="2147483648"/>
            <pc:sldLayoutMk cId="2683062946" sldId="2147483658"/>
          </pc:sldLayoutMkLst>
        </pc:sldLayoutChg>
        <pc:sldLayoutChg chg="del">
          <pc:chgData name="Arun M kumar" userId="3a899b09-3dfa-47a8-826d-78d67bd75ce0" providerId="ADAL" clId="{92B12CC1-5782-485A-BD7E-F044A5FE5937}" dt="2021-10-20T09:51:45.439" v="949" actId="2696"/>
          <pc:sldLayoutMkLst>
            <pc:docMk/>
            <pc:sldMasterMk cId="887616960" sldId="2147483648"/>
            <pc:sldLayoutMk cId="2365215425" sldId="2147483659"/>
          </pc:sldLayoutMkLst>
        </pc:sldLayoutChg>
        <pc:sldLayoutChg chg="del">
          <pc:chgData name="Arun M kumar" userId="3a899b09-3dfa-47a8-826d-78d67bd75ce0" providerId="ADAL" clId="{92B12CC1-5782-485A-BD7E-F044A5FE5937}" dt="2021-10-20T09:51:43.738" v="948" actId="2696"/>
          <pc:sldLayoutMkLst>
            <pc:docMk/>
            <pc:sldMasterMk cId="887616960" sldId="2147483648"/>
            <pc:sldLayoutMk cId="2317851557" sldId="2147483660"/>
          </pc:sldLayoutMkLst>
        </pc:sldLayoutChg>
        <pc:sldLayoutChg chg="add del">
          <pc:chgData name="Arun M kumar" userId="3a899b09-3dfa-47a8-826d-78d67bd75ce0" providerId="ADAL" clId="{92B12CC1-5782-485A-BD7E-F044A5FE5937}" dt="2021-10-20T09:50:57.051" v="947" actId="2696"/>
          <pc:sldLayoutMkLst>
            <pc:docMk/>
            <pc:sldMasterMk cId="887616960" sldId="2147483648"/>
            <pc:sldLayoutMk cId="2031185960" sldId="2147483661"/>
          </pc:sldLayoutMkLst>
        </pc:sldLayoutChg>
        <pc:sldLayoutChg chg="addSp delSp">
          <pc:chgData name="Arun M kumar" userId="3a899b09-3dfa-47a8-826d-78d67bd75ce0" providerId="ADAL" clId="{92B12CC1-5782-485A-BD7E-F044A5FE5937}" dt="2021-10-20T09:14:05.610" v="598"/>
          <pc:sldLayoutMkLst>
            <pc:docMk/>
            <pc:sldMasterMk cId="887616960" sldId="2147483648"/>
            <pc:sldLayoutMk cId="3501936703" sldId="2147483675"/>
          </pc:sldLayoutMkLst>
          <pc:spChg chg="add del">
            <ac:chgData name="Arun M kumar" userId="3a899b09-3dfa-47a8-826d-78d67bd75ce0" providerId="ADAL" clId="{92B12CC1-5782-485A-BD7E-F044A5FE5937}" dt="2021-10-20T09:14:05.610" v="598"/>
            <ac:spMkLst>
              <pc:docMk/>
              <pc:sldMasterMk cId="887616960" sldId="2147483648"/>
              <pc:sldLayoutMk cId="3501936703" sldId="2147483675"/>
              <ac:spMk id="16" creationId="{00000000-0000-0000-0000-000000000000}"/>
            </ac:spMkLst>
          </pc:spChg>
          <pc:spChg chg="add del">
            <ac:chgData name="Arun M kumar" userId="3a899b09-3dfa-47a8-826d-78d67bd75ce0" providerId="ADAL" clId="{92B12CC1-5782-485A-BD7E-F044A5FE5937}" dt="2021-10-20T09:14:05.610" v="598"/>
            <ac:spMkLst>
              <pc:docMk/>
              <pc:sldMasterMk cId="887616960" sldId="2147483648"/>
              <pc:sldLayoutMk cId="3501936703" sldId="2147483675"/>
              <ac:spMk id="18" creationId="{00000000-0000-0000-0000-000000000000}"/>
            </ac:spMkLst>
          </pc:spChg>
          <pc:spChg chg="add del">
            <ac:chgData name="Arun M kumar" userId="3a899b09-3dfa-47a8-826d-78d67bd75ce0" providerId="ADAL" clId="{92B12CC1-5782-485A-BD7E-F044A5FE5937}" dt="2021-10-20T09:14:05.610" v="598"/>
            <ac:spMkLst>
              <pc:docMk/>
              <pc:sldMasterMk cId="887616960" sldId="2147483648"/>
              <pc:sldLayoutMk cId="3501936703" sldId="2147483675"/>
              <ac:spMk id="19" creationId="{00000000-0000-0000-0000-000000000000}"/>
            </ac:spMkLst>
          </pc:spChg>
          <pc:picChg chg="add del">
            <ac:chgData name="Arun M kumar" userId="3a899b09-3dfa-47a8-826d-78d67bd75ce0" providerId="ADAL" clId="{92B12CC1-5782-485A-BD7E-F044A5FE5937}" dt="2021-10-20T09:14:05.610" v="598"/>
            <ac:picMkLst>
              <pc:docMk/>
              <pc:sldMasterMk cId="887616960" sldId="2147483648"/>
              <pc:sldLayoutMk cId="3501936703" sldId="2147483675"/>
              <ac:picMk id="17" creationId="{00000000-0000-0000-0000-000000000000}"/>
            </ac:picMkLst>
          </pc:picChg>
        </pc:sldLayoutChg>
      </pc:sldMasterChg>
      <pc:sldMasterChg chg="delSldLayout">
        <pc:chgData name="Arun M kumar" userId="3a899b09-3dfa-47a8-826d-78d67bd75ce0" providerId="ADAL" clId="{92B12CC1-5782-485A-BD7E-F044A5FE5937}" dt="2021-10-20T09:50:51.822" v="946" actId="2696"/>
        <pc:sldMasterMkLst>
          <pc:docMk/>
          <pc:sldMasterMk cId="766280692" sldId="2147483662"/>
        </pc:sldMasterMkLst>
        <pc:sldLayoutChg chg="del">
          <pc:chgData name="Arun M kumar" userId="3a899b09-3dfa-47a8-826d-78d67bd75ce0" providerId="ADAL" clId="{92B12CC1-5782-485A-BD7E-F044A5FE5937}" dt="2021-10-20T09:50:47.309" v="937" actId="2696"/>
          <pc:sldLayoutMkLst>
            <pc:docMk/>
            <pc:sldMasterMk cId="766280692" sldId="2147483662"/>
            <pc:sldLayoutMk cId="2753617010" sldId="2147483663"/>
          </pc:sldLayoutMkLst>
        </pc:sldLayoutChg>
        <pc:sldLayoutChg chg="del">
          <pc:chgData name="Arun M kumar" userId="3a899b09-3dfa-47a8-826d-78d67bd75ce0" providerId="ADAL" clId="{92B12CC1-5782-485A-BD7E-F044A5FE5937}" dt="2021-10-20T09:50:46.485" v="936" actId="2696"/>
          <pc:sldLayoutMkLst>
            <pc:docMk/>
            <pc:sldMasterMk cId="766280692" sldId="2147483662"/>
            <pc:sldLayoutMk cId="340870819" sldId="2147483664"/>
          </pc:sldLayoutMkLst>
        </pc:sldLayoutChg>
        <pc:sldLayoutChg chg="del">
          <pc:chgData name="Arun M kumar" userId="3a899b09-3dfa-47a8-826d-78d67bd75ce0" providerId="ADAL" clId="{92B12CC1-5782-485A-BD7E-F044A5FE5937}" dt="2021-10-20T09:50:48.016" v="938" actId="2696"/>
          <pc:sldLayoutMkLst>
            <pc:docMk/>
            <pc:sldMasterMk cId="766280692" sldId="2147483662"/>
            <pc:sldLayoutMk cId="1318589529" sldId="2147483665"/>
          </pc:sldLayoutMkLst>
        </pc:sldLayoutChg>
        <pc:sldLayoutChg chg="del">
          <pc:chgData name="Arun M kumar" userId="3a899b09-3dfa-47a8-826d-78d67bd75ce0" providerId="ADAL" clId="{92B12CC1-5782-485A-BD7E-F044A5FE5937}" dt="2021-10-20T09:50:48.541" v="939" actId="2696"/>
          <pc:sldLayoutMkLst>
            <pc:docMk/>
            <pc:sldMasterMk cId="766280692" sldId="2147483662"/>
            <pc:sldLayoutMk cId="2117329602" sldId="2147483666"/>
          </pc:sldLayoutMkLst>
        </pc:sldLayoutChg>
        <pc:sldLayoutChg chg="del">
          <pc:chgData name="Arun M kumar" userId="3a899b09-3dfa-47a8-826d-78d67bd75ce0" providerId="ADAL" clId="{92B12CC1-5782-485A-BD7E-F044A5FE5937}" dt="2021-10-20T09:50:48.918" v="940" actId="2696"/>
          <pc:sldLayoutMkLst>
            <pc:docMk/>
            <pc:sldMasterMk cId="766280692" sldId="2147483662"/>
            <pc:sldLayoutMk cId="3640505302" sldId="2147483667"/>
          </pc:sldLayoutMkLst>
        </pc:sldLayoutChg>
        <pc:sldLayoutChg chg="del">
          <pc:chgData name="Arun M kumar" userId="3a899b09-3dfa-47a8-826d-78d67bd75ce0" providerId="ADAL" clId="{92B12CC1-5782-485A-BD7E-F044A5FE5937}" dt="2021-10-20T09:50:49.269" v="941" actId="2696"/>
          <pc:sldLayoutMkLst>
            <pc:docMk/>
            <pc:sldMasterMk cId="766280692" sldId="2147483662"/>
            <pc:sldLayoutMk cId="4168583090" sldId="2147483668"/>
          </pc:sldLayoutMkLst>
        </pc:sldLayoutChg>
        <pc:sldLayoutChg chg="del">
          <pc:chgData name="Arun M kumar" userId="3a899b09-3dfa-47a8-826d-78d67bd75ce0" providerId="ADAL" clId="{92B12CC1-5782-485A-BD7E-F044A5FE5937}" dt="2021-10-20T09:50:49.709" v="942" actId="2696"/>
          <pc:sldLayoutMkLst>
            <pc:docMk/>
            <pc:sldMasterMk cId="766280692" sldId="2147483662"/>
            <pc:sldLayoutMk cId="1955379531" sldId="2147483669"/>
          </pc:sldLayoutMkLst>
        </pc:sldLayoutChg>
        <pc:sldLayoutChg chg="del">
          <pc:chgData name="Arun M kumar" userId="3a899b09-3dfa-47a8-826d-78d67bd75ce0" providerId="ADAL" clId="{92B12CC1-5782-485A-BD7E-F044A5FE5937}" dt="2021-10-20T09:50:50.125" v="943" actId="2696"/>
          <pc:sldLayoutMkLst>
            <pc:docMk/>
            <pc:sldMasterMk cId="766280692" sldId="2147483662"/>
            <pc:sldLayoutMk cId="1791860905" sldId="2147483670"/>
          </pc:sldLayoutMkLst>
        </pc:sldLayoutChg>
        <pc:sldLayoutChg chg="del">
          <pc:chgData name="Arun M kumar" userId="3a899b09-3dfa-47a8-826d-78d67bd75ce0" providerId="ADAL" clId="{92B12CC1-5782-485A-BD7E-F044A5FE5937}" dt="2021-10-20T09:50:50.557" v="944" actId="2696"/>
          <pc:sldLayoutMkLst>
            <pc:docMk/>
            <pc:sldMasterMk cId="766280692" sldId="2147483662"/>
            <pc:sldLayoutMk cId="1772443676" sldId="2147483671"/>
          </pc:sldLayoutMkLst>
        </pc:sldLayoutChg>
        <pc:sldLayoutChg chg="del">
          <pc:chgData name="Arun M kumar" userId="3a899b09-3dfa-47a8-826d-78d67bd75ce0" providerId="ADAL" clId="{92B12CC1-5782-485A-BD7E-F044A5FE5937}" dt="2021-10-20T09:50:51.229" v="945" actId="2696"/>
          <pc:sldLayoutMkLst>
            <pc:docMk/>
            <pc:sldMasterMk cId="766280692" sldId="2147483662"/>
            <pc:sldLayoutMk cId="905125395" sldId="2147483672"/>
          </pc:sldLayoutMkLst>
        </pc:sldLayoutChg>
        <pc:sldLayoutChg chg="del">
          <pc:chgData name="Arun M kumar" userId="3a899b09-3dfa-47a8-826d-78d67bd75ce0" providerId="ADAL" clId="{92B12CC1-5782-485A-BD7E-F044A5FE5937}" dt="2021-10-20T09:50:51.822" v="946" actId="2696"/>
          <pc:sldLayoutMkLst>
            <pc:docMk/>
            <pc:sldMasterMk cId="766280692" sldId="2147483662"/>
            <pc:sldLayoutMk cId="1905181003" sldId="2147483673"/>
          </pc:sldLayoutMkLst>
        </pc:sldLayoutChg>
      </pc:sldMasterChg>
      <pc:sldMasterChg chg="del delSldLayout modSldLayout">
        <pc:chgData name="Arun M kumar" userId="3a899b09-3dfa-47a8-826d-78d67bd75ce0" providerId="ADAL" clId="{92B12CC1-5782-485A-BD7E-F044A5FE5937}" dt="2021-10-20T09:12:09.578" v="542" actId="700"/>
        <pc:sldMasterMkLst>
          <pc:docMk/>
          <pc:sldMasterMk cId="2349445142" sldId="2147483675"/>
        </pc:sldMasterMkLst>
        <pc:sldLayoutChg chg="del">
          <pc:chgData name="Arun M kumar" userId="3a899b09-3dfa-47a8-826d-78d67bd75ce0" providerId="ADAL" clId="{92B12CC1-5782-485A-BD7E-F044A5FE5937}" dt="2021-10-20T09:12:09.578" v="542" actId="700"/>
          <pc:sldLayoutMkLst>
            <pc:docMk/>
            <pc:sldMasterMk cId="2349445142" sldId="2147483675"/>
            <pc:sldLayoutMk cId="3024500595" sldId="2147483676"/>
          </pc:sldLayoutMkLst>
        </pc:sldLayoutChg>
        <pc:sldLayoutChg chg="del">
          <pc:chgData name="Arun M kumar" userId="3a899b09-3dfa-47a8-826d-78d67bd75ce0" providerId="ADAL" clId="{92B12CC1-5782-485A-BD7E-F044A5FE5937}" dt="2021-10-20T09:12:09.578" v="542" actId="700"/>
          <pc:sldLayoutMkLst>
            <pc:docMk/>
            <pc:sldMasterMk cId="2349445142" sldId="2147483675"/>
            <pc:sldLayoutMk cId="1649519836" sldId="2147483677"/>
          </pc:sldLayoutMkLst>
        </pc:sldLayoutChg>
        <pc:sldLayoutChg chg="del">
          <pc:chgData name="Arun M kumar" userId="3a899b09-3dfa-47a8-826d-78d67bd75ce0" providerId="ADAL" clId="{92B12CC1-5782-485A-BD7E-F044A5FE5937}" dt="2021-10-20T09:12:09.578" v="542" actId="700"/>
          <pc:sldLayoutMkLst>
            <pc:docMk/>
            <pc:sldMasterMk cId="2349445142" sldId="2147483675"/>
            <pc:sldLayoutMk cId="3465989103" sldId="2147483678"/>
          </pc:sldLayoutMkLst>
        </pc:sldLayoutChg>
        <pc:sldLayoutChg chg="del">
          <pc:chgData name="Arun M kumar" userId="3a899b09-3dfa-47a8-826d-78d67bd75ce0" providerId="ADAL" clId="{92B12CC1-5782-485A-BD7E-F044A5FE5937}" dt="2021-10-20T09:12:09.578" v="542" actId="700"/>
          <pc:sldLayoutMkLst>
            <pc:docMk/>
            <pc:sldMasterMk cId="2349445142" sldId="2147483675"/>
            <pc:sldLayoutMk cId="3106413176" sldId="2147483679"/>
          </pc:sldLayoutMkLst>
        </pc:sldLayoutChg>
        <pc:sldLayoutChg chg="del">
          <pc:chgData name="Arun M kumar" userId="3a899b09-3dfa-47a8-826d-78d67bd75ce0" providerId="ADAL" clId="{92B12CC1-5782-485A-BD7E-F044A5FE5937}" dt="2021-10-20T09:12:09.578" v="542" actId="700"/>
          <pc:sldLayoutMkLst>
            <pc:docMk/>
            <pc:sldMasterMk cId="2349445142" sldId="2147483675"/>
            <pc:sldLayoutMk cId="829049729" sldId="2147483680"/>
          </pc:sldLayoutMkLst>
        </pc:sldLayoutChg>
        <pc:sldLayoutChg chg="del">
          <pc:chgData name="Arun M kumar" userId="3a899b09-3dfa-47a8-826d-78d67bd75ce0" providerId="ADAL" clId="{92B12CC1-5782-485A-BD7E-F044A5FE5937}" dt="2021-10-20T09:12:09.578" v="542" actId="700"/>
          <pc:sldLayoutMkLst>
            <pc:docMk/>
            <pc:sldMasterMk cId="2349445142" sldId="2147483675"/>
            <pc:sldLayoutMk cId="399392740" sldId="2147483681"/>
          </pc:sldLayoutMkLst>
        </pc:sldLayoutChg>
        <pc:sldLayoutChg chg="addSp modSp del mod">
          <pc:chgData name="Arun M kumar" userId="3a899b09-3dfa-47a8-826d-78d67bd75ce0" providerId="ADAL" clId="{92B12CC1-5782-485A-BD7E-F044A5FE5937}" dt="2021-10-20T09:12:09.578" v="542" actId="700"/>
          <pc:sldLayoutMkLst>
            <pc:docMk/>
            <pc:sldMasterMk cId="2349445142" sldId="2147483675"/>
            <pc:sldLayoutMk cId="456252987" sldId="2147483682"/>
          </pc:sldLayoutMkLst>
          <pc:spChg chg="add mod">
            <ac:chgData name="Arun M kumar" userId="3a899b09-3dfa-47a8-826d-78d67bd75ce0" providerId="ADAL" clId="{92B12CC1-5782-485A-BD7E-F044A5FE5937}" dt="2021-10-19T18:45:01.871" v="332" actId="207"/>
            <ac:spMkLst>
              <pc:docMk/>
              <pc:sldMasterMk cId="2349445142" sldId="2147483675"/>
              <pc:sldLayoutMk cId="456252987" sldId="2147483682"/>
              <ac:spMk id="2" creationId="{56AB9347-5E6B-45E7-B6F6-930FC51D3037}"/>
            </ac:spMkLst>
          </pc:spChg>
        </pc:sldLayoutChg>
        <pc:sldLayoutChg chg="del">
          <pc:chgData name="Arun M kumar" userId="3a899b09-3dfa-47a8-826d-78d67bd75ce0" providerId="ADAL" clId="{92B12CC1-5782-485A-BD7E-F044A5FE5937}" dt="2021-10-20T09:12:09.578" v="542" actId="700"/>
          <pc:sldLayoutMkLst>
            <pc:docMk/>
            <pc:sldMasterMk cId="2349445142" sldId="2147483675"/>
            <pc:sldLayoutMk cId="1912346038" sldId="2147483683"/>
          </pc:sldLayoutMkLst>
        </pc:sldLayoutChg>
        <pc:sldLayoutChg chg="del">
          <pc:chgData name="Arun M kumar" userId="3a899b09-3dfa-47a8-826d-78d67bd75ce0" providerId="ADAL" clId="{92B12CC1-5782-485A-BD7E-F044A5FE5937}" dt="2021-10-20T09:12:09.578" v="542" actId="700"/>
          <pc:sldLayoutMkLst>
            <pc:docMk/>
            <pc:sldMasterMk cId="2349445142" sldId="2147483675"/>
            <pc:sldLayoutMk cId="282257632" sldId="2147483684"/>
          </pc:sldLayoutMkLst>
        </pc:sldLayoutChg>
        <pc:sldLayoutChg chg="del">
          <pc:chgData name="Arun M kumar" userId="3a899b09-3dfa-47a8-826d-78d67bd75ce0" providerId="ADAL" clId="{92B12CC1-5782-485A-BD7E-F044A5FE5937}" dt="2021-10-20T09:12:09.578" v="542" actId="700"/>
          <pc:sldLayoutMkLst>
            <pc:docMk/>
            <pc:sldMasterMk cId="2349445142" sldId="2147483675"/>
            <pc:sldLayoutMk cId="902902332" sldId="2147483685"/>
          </pc:sldLayoutMkLst>
        </pc:sldLayoutChg>
        <pc:sldLayoutChg chg="del">
          <pc:chgData name="Arun M kumar" userId="3a899b09-3dfa-47a8-826d-78d67bd75ce0" providerId="ADAL" clId="{92B12CC1-5782-485A-BD7E-F044A5FE5937}" dt="2021-10-20T09:12:09.578" v="542" actId="700"/>
          <pc:sldLayoutMkLst>
            <pc:docMk/>
            <pc:sldMasterMk cId="2349445142" sldId="2147483675"/>
            <pc:sldLayoutMk cId="3913051113" sldId="2147483686"/>
          </pc:sldLayoutMkLst>
        </pc:sldLayoutChg>
      </pc:sldMasterChg>
    </pc:docChg>
  </pc:docChgLst>
  <pc:docChgLst>
    <pc:chgData name="Arun M kumar" userId="3a899b09-3dfa-47a8-826d-78d67bd75ce0" providerId="ADAL" clId="{B8564DBB-5862-4ABD-9AB2-25B6C40B2626}"/>
    <pc:docChg chg="undo redo custSel addSld delSld modSld sldOrd">
      <pc:chgData name="Arun M kumar" userId="3a899b09-3dfa-47a8-826d-78d67bd75ce0" providerId="ADAL" clId="{B8564DBB-5862-4ABD-9AB2-25B6C40B2626}" dt="2021-10-18T13:11:51.522" v="1014" actId="20577"/>
      <pc:docMkLst>
        <pc:docMk/>
      </pc:docMkLst>
      <pc:sldChg chg="addSp modSp mod">
        <pc:chgData name="Arun M kumar" userId="3a899b09-3dfa-47a8-826d-78d67bd75ce0" providerId="ADAL" clId="{B8564DBB-5862-4ABD-9AB2-25B6C40B2626}" dt="2021-10-18T11:12:32.012" v="13" actId="1076"/>
        <pc:sldMkLst>
          <pc:docMk/>
          <pc:sldMk cId="1403772875" sldId="4172"/>
        </pc:sldMkLst>
        <pc:spChg chg="mod">
          <ac:chgData name="Arun M kumar" userId="3a899b09-3dfa-47a8-826d-78d67bd75ce0" providerId="ADAL" clId="{B8564DBB-5862-4ABD-9AB2-25B6C40B2626}" dt="2021-10-18T11:11:53.933" v="9" actId="20577"/>
          <ac:spMkLst>
            <pc:docMk/>
            <pc:sldMk cId="1403772875" sldId="4172"/>
            <ac:spMk id="2" creationId="{FC8F0B88-02E5-49EF-A924-F672C969582B}"/>
          </ac:spMkLst>
        </pc:spChg>
        <pc:picChg chg="add mod">
          <ac:chgData name="Arun M kumar" userId="3a899b09-3dfa-47a8-826d-78d67bd75ce0" providerId="ADAL" clId="{B8564DBB-5862-4ABD-9AB2-25B6C40B2626}" dt="2021-10-18T11:12:32.012" v="13" actId="1076"/>
          <ac:picMkLst>
            <pc:docMk/>
            <pc:sldMk cId="1403772875" sldId="4172"/>
            <ac:picMk id="1026" creationId="{502ADCF9-62A3-4BC8-A752-28E62C28F442}"/>
          </ac:picMkLst>
        </pc:picChg>
      </pc:sldChg>
      <pc:sldChg chg="del">
        <pc:chgData name="Arun M kumar" userId="3a899b09-3dfa-47a8-826d-78d67bd75ce0" providerId="ADAL" clId="{B8564DBB-5862-4ABD-9AB2-25B6C40B2626}" dt="2021-10-18T11:41:22.444" v="356" actId="47"/>
        <pc:sldMkLst>
          <pc:docMk/>
          <pc:sldMk cId="1899636926" sldId="4183"/>
        </pc:sldMkLst>
      </pc:sldChg>
      <pc:sldChg chg="del">
        <pc:chgData name="Arun M kumar" userId="3a899b09-3dfa-47a8-826d-78d67bd75ce0" providerId="ADAL" clId="{B8564DBB-5862-4ABD-9AB2-25B6C40B2626}" dt="2021-10-18T11:12:59.594" v="15" actId="47"/>
        <pc:sldMkLst>
          <pc:docMk/>
          <pc:sldMk cId="1669698416" sldId="4184"/>
        </pc:sldMkLst>
      </pc:sldChg>
      <pc:sldChg chg="addSp delSp modSp mod">
        <pc:chgData name="Arun M kumar" userId="3a899b09-3dfa-47a8-826d-78d67bd75ce0" providerId="ADAL" clId="{B8564DBB-5862-4ABD-9AB2-25B6C40B2626}" dt="2021-10-18T12:26:31.857" v="728"/>
        <pc:sldMkLst>
          <pc:docMk/>
          <pc:sldMk cId="780045371" sldId="4185"/>
        </pc:sldMkLst>
        <pc:spChg chg="del mod">
          <ac:chgData name="Arun M kumar" userId="3a899b09-3dfa-47a8-826d-78d67bd75ce0" providerId="ADAL" clId="{B8564DBB-5862-4ABD-9AB2-25B6C40B2626}" dt="2021-10-18T11:16:23.413" v="69" actId="478"/>
          <ac:spMkLst>
            <pc:docMk/>
            <pc:sldMk cId="780045371" sldId="4185"/>
            <ac:spMk id="2" creationId="{23538F88-3E60-43D0-B890-59734EBD90F2}"/>
          </ac:spMkLst>
        </pc:spChg>
        <pc:spChg chg="del mod">
          <ac:chgData name="Arun M kumar" userId="3a899b09-3dfa-47a8-826d-78d67bd75ce0" providerId="ADAL" clId="{B8564DBB-5862-4ABD-9AB2-25B6C40B2626}" dt="2021-10-18T11:13:46.267" v="30" actId="478"/>
          <ac:spMkLst>
            <pc:docMk/>
            <pc:sldMk cId="780045371" sldId="4185"/>
            <ac:spMk id="3" creationId="{CE7D9353-9D70-4C50-8AFC-EDDE2677488D}"/>
          </ac:spMkLst>
        </pc:spChg>
        <pc:spChg chg="mod">
          <ac:chgData name="Arun M kumar" userId="3a899b09-3dfa-47a8-826d-78d67bd75ce0" providerId="ADAL" clId="{B8564DBB-5862-4ABD-9AB2-25B6C40B2626}" dt="2021-10-18T11:13:42.921" v="29" actId="14100"/>
          <ac:spMkLst>
            <pc:docMk/>
            <pc:sldMk cId="780045371" sldId="4185"/>
            <ac:spMk id="4" creationId="{BFCA338D-FF3B-4EBD-871D-5288A2BEB57F}"/>
          </ac:spMkLst>
        </pc:spChg>
        <pc:spChg chg="mod">
          <ac:chgData name="Arun M kumar" userId="3a899b09-3dfa-47a8-826d-78d67bd75ce0" providerId="ADAL" clId="{B8564DBB-5862-4ABD-9AB2-25B6C40B2626}" dt="2021-10-18T11:13:42.921" v="29" actId="14100"/>
          <ac:spMkLst>
            <pc:docMk/>
            <pc:sldMk cId="780045371" sldId="4185"/>
            <ac:spMk id="5" creationId="{58581FC0-7DCD-41D5-8E5B-B83BAD37793E}"/>
          </ac:spMkLst>
        </pc:spChg>
        <pc:spChg chg="del mod">
          <ac:chgData name="Arun M kumar" userId="3a899b09-3dfa-47a8-826d-78d67bd75ce0" providerId="ADAL" clId="{B8564DBB-5862-4ABD-9AB2-25B6C40B2626}" dt="2021-10-18T11:13:46.267" v="30" actId="478"/>
          <ac:spMkLst>
            <pc:docMk/>
            <pc:sldMk cId="780045371" sldId="4185"/>
            <ac:spMk id="7" creationId="{7A89704B-5E99-433D-8DFF-EEF3E71BC5C8}"/>
          </ac:spMkLst>
        </pc:spChg>
        <pc:spChg chg="del mod">
          <ac:chgData name="Arun M kumar" userId="3a899b09-3dfa-47a8-826d-78d67bd75ce0" providerId="ADAL" clId="{B8564DBB-5862-4ABD-9AB2-25B6C40B2626}" dt="2021-10-18T11:13:46.267" v="30" actId="478"/>
          <ac:spMkLst>
            <pc:docMk/>
            <pc:sldMk cId="780045371" sldId="4185"/>
            <ac:spMk id="8" creationId="{66862A4D-92CA-49C2-AD23-5240DE34C3DE}"/>
          </ac:spMkLst>
        </pc:spChg>
        <pc:spChg chg="del mod">
          <ac:chgData name="Arun M kumar" userId="3a899b09-3dfa-47a8-826d-78d67bd75ce0" providerId="ADAL" clId="{B8564DBB-5862-4ABD-9AB2-25B6C40B2626}" dt="2021-10-18T11:13:46.267" v="30" actId="478"/>
          <ac:spMkLst>
            <pc:docMk/>
            <pc:sldMk cId="780045371" sldId="4185"/>
            <ac:spMk id="9" creationId="{8351B819-7631-4BBF-AE85-2703BA659E66}"/>
          </ac:spMkLst>
        </pc:spChg>
        <pc:spChg chg="del mod">
          <ac:chgData name="Arun M kumar" userId="3a899b09-3dfa-47a8-826d-78d67bd75ce0" providerId="ADAL" clId="{B8564DBB-5862-4ABD-9AB2-25B6C40B2626}" dt="2021-10-18T11:13:46.267" v="30" actId="478"/>
          <ac:spMkLst>
            <pc:docMk/>
            <pc:sldMk cId="780045371" sldId="4185"/>
            <ac:spMk id="10" creationId="{90CA474F-9A45-4167-B937-B97CADF662D2}"/>
          </ac:spMkLst>
        </pc:spChg>
        <pc:spChg chg="mod">
          <ac:chgData name="Arun M kumar" userId="3a899b09-3dfa-47a8-826d-78d67bd75ce0" providerId="ADAL" clId="{B8564DBB-5862-4ABD-9AB2-25B6C40B2626}" dt="2021-10-18T11:13:42.921" v="29" actId="14100"/>
          <ac:spMkLst>
            <pc:docMk/>
            <pc:sldMk cId="780045371" sldId="4185"/>
            <ac:spMk id="12" creationId="{B623120D-475A-4F15-911B-1E7E217E94B1}"/>
          </ac:spMkLst>
        </pc:spChg>
        <pc:spChg chg="mod">
          <ac:chgData name="Arun M kumar" userId="3a899b09-3dfa-47a8-826d-78d67bd75ce0" providerId="ADAL" clId="{B8564DBB-5862-4ABD-9AB2-25B6C40B2626}" dt="2021-10-18T11:13:42.921" v="29" actId="14100"/>
          <ac:spMkLst>
            <pc:docMk/>
            <pc:sldMk cId="780045371" sldId="4185"/>
            <ac:spMk id="13" creationId="{2F9BAD25-5A5D-4F5A-959D-2EF3297B95AA}"/>
          </ac:spMkLst>
        </pc:spChg>
        <pc:spChg chg="mod">
          <ac:chgData name="Arun M kumar" userId="3a899b09-3dfa-47a8-826d-78d67bd75ce0" providerId="ADAL" clId="{B8564DBB-5862-4ABD-9AB2-25B6C40B2626}" dt="2021-10-18T11:13:42.921" v="29" actId="14100"/>
          <ac:spMkLst>
            <pc:docMk/>
            <pc:sldMk cId="780045371" sldId="4185"/>
            <ac:spMk id="14" creationId="{836B5954-DA66-496B-8516-42E7C45B678E}"/>
          </ac:spMkLst>
        </pc:spChg>
        <pc:spChg chg="add del mod">
          <ac:chgData name="Arun M kumar" userId="3a899b09-3dfa-47a8-826d-78d67bd75ce0" providerId="ADAL" clId="{B8564DBB-5862-4ABD-9AB2-25B6C40B2626}" dt="2021-10-18T11:18:58.215" v="98"/>
          <ac:spMkLst>
            <pc:docMk/>
            <pc:sldMk cId="780045371" sldId="4185"/>
            <ac:spMk id="15" creationId="{5EC8DEB8-8FA0-4D83-A870-E13E331AF7FD}"/>
          </ac:spMkLst>
        </pc:spChg>
        <pc:spChg chg="add mod">
          <ac:chgData name="Arun M kumar" userId="3a899b09-3dfa-47a8-826d-78d67bd75ce0" providerId="ADAL" clId="{B8564DBB-5862-4ABD-9AB2-25B6C40B2626}" dt="2021-10-18T11:19:15.497" v="103" actId="1036"/>
          <ac:spMkLst>
            <pc:docMk/>
            <pc:sldMk cId="780045371" sldId="4185"/>
            <ac:spMk id="16" creationId="{A71E72BA-E0D1-4B94-B1FE-F5B65AAA1A5C}"/>
          </ac:spMkLst>
        </pc:spChg>
        <pc:spChg chg="add del">
          <ac:chgData name="Arun M kumar" userId="3a899b09-3dfa-47a8-826d-78d67bd75ce0" providerId="ADAL" clId="{B8564DBB-5862-4ABD-9AB2-25B6C40B2626}" dt="2021-10-18T11:18:31.028" v="94" actId="478"/>
          <ac:spMkLst>
            <pc:docMk/>
            <pc:sldMk cId="780045371" sldId="4185"/>
            <ac:spMk id="18" creationId="{A57404E5-FAB7-4F18-9D9E-55533252C3AF}"/>
          </ac:spMkLst>
        </pc:spChg>
        <pc:spChg chg="add del mod">
          <ac:chgData name="Arun M kumar" userId="3a899b09-3dfa-47a8-826d-78d67bd75ce0" providerId="ADAL" clId="{B8564DBB-5862-4ABD-9AB2-25B6C40B2626}" dt="2021-10-18T11:18:58.215" v="98"/>
          <ac:spMkLst>
            <pc:docMk/>
            <pc:sldMk cId="780045371" sldId="4185"/>
            <ac:spMk id="19" creationId="{7654E12D-AA9D-4171-87C6-F5F895D6B6E6}"/>
          </ac:spMkLst>
        </pc:spChg>
        <pc:spChg chg="mod ord">
          <ac:chgData name="Arun M kumar" userId="3a899b09-3dfa-47a8-826d-78d67bd75ce0" providerId="ADAL" clId="{B8564DBB-5862-4ABD-9AB2-25B6C40B2626}" dt="2021-10-18T11:19:23.107" v="104" actId="14861"/>
          <ac:spMkLst>
            <pc:docMk/>
            <pc:sldMk cId="780045371" sldId="4185"/>
            <ac:spMk id="20" creationId="{0E06DBB1-4F48-4575-9852-3A65FB600D45}"/>
          </ac:spMkLst>
        </pc:spChg>
        <pc:spChg chg="add mod ord topLvl">
          <ac:chgData name="Arun M kumar" userId="3a899b09-3dfa-47a8-826d-78d67bd75ce0" providerId="ADAL" clId="{B8564DBB-5862-4ABD-9AB2-25B6C40B2626}" dt="2021-10-18T11:37:42.835" v="350" actId="207"/>
          <ac:spMkLst>
            <pc:docMk/>
            <pc:sldMk cId="780045371" sldId="4185"/>
            <ac:spMk id="24" creationId="{47A2B856-103E-4585-AEB5-6A0773A97299}"/>
          </ac:spMkLst>
        </pc:spChg>
        <pc:spChg chg="add mod topLvl">
          <ac:chgData name="Arun M kumar" userId="3a899b09-3dfa-47a8-826d-78d67bd75ce0" providerId="ADAL" clId="{B8564DBB-5862-4ABD-9AB2-25B6C40B2626}" dt="2021-10-18T11:30:50.591" v="273" actId="165"/>
          <ac:spMkLst>
            <pc:docMk/>
            <pc:sldMk cId="780045371" sldId="4185"/>
            <ac:spMk id="25" creationId="{08F97D67-9B17-437A-9306-DDF613CE6A9D}"/>
          </ac:spMkLst>
        </pc:spChg>
        <pc:spChg chg="del mod topLvl">
          <ac:chgData name="Arun M kumar" userId="3a899b09-3dfa-47a8-826d-78d67bd75ce0" providerId="ADAL" clId="{B8564DBB-5862-4ABD-9AB2-25B6C40B2626}" dt="2021-10-18T11:25:43.119" v="204" actId="478"/>
          <ac:spMkLst>
            <pc:docMk/>
            <pc:sldMk cId="780045371" sldId="4185"/>
            <ac:spMk id="28" creationId="{544DEAC0-A5F5-42C0-8AD6-A72F839349B9}"/>
          </ac:spMkLst>
        </pc:spChg>
        <pc:spChg chg="del mod topLvl">
          <ac:chgData name="Arun M kumar" userId="3a899b09-3dfa-47a8-826d-78d67bd75ce0" providerId="ADAL" clId="{B8564DBB-5862-4ABD-9AB2-25B6C40B2626}" dt="2021-10-18T11:25:43.119" v="204" actId="478"/>
          <ac:spMkLst>
            <pc:docMk/>
            <pc:sldMk cId="780045371" sldId="4185"/>
            <ac:spMk id="29" creationId="{1064404B-DFE2-4EA5-8B6D-B7D8DAFF62E3}"/>
          </ac:spMkLst>
        </pc:spChg>
        <pc:spChg chg="del mod topLvl">
          <ac:chgData name="Arun M kumar" userId="3a899b09-3dfa-47a8-826d-78d67bd75ce0" providerId="ADAL" clId="{B8564DBB-5862-4ABD-9AB2-25B6C40B2626}" dt="2021-10-18T11:25:43.119" v="204" actId="478"/>
          <ac:spMkLst>
            <pc:docMk/>
            <pc:sldMk cId="780045371" sldId="4185"/>
            <ac:spMk id="31" creationId="{E954FE1F-5699-4DD4-B6D8-14C960E6F336}"/>
          </ac:spMkLst>
        </pc:spChg>
        <pc:spChg chg="del mod topLvl">
          <ac:chgData name="Arun M kumar" userId="3a899b09-3dfa-47a8-826d-78d67bd75ce0" providerId="ADAL" clId="{B8564DBB-5862-4ABD-9AB2-25B6C40B2626}" dt="2021-10-18T11:25:43.119" v="204" actId="478"/>
          <ac:spMkLst>
            <pc:docMk/>
            <pc:sldMk cId="780045371" sldId="4185"/>
            <ac:spMk id="32" creationId="{32A6A328-EC02-4D67-8DF9-0ADAAD3236E7}"/>
          </ac:spMkLst>
        </pc:spChg>
        <pc:spChg chg="del mod topLvl">
          <ac:chgData name="Arun M kumar" userId="3a899b09-3dfa-47a8-826d-78d67bd75ce0" providerId="ADAL" clId="{B8564DBB-5862-4ABD-9AB2-25B6C40B2626}" dt="2021-10-18T11:25:43.119" v="204" actId="478"/>
          <ac:spMkLst>
            <pc:docMk/>
            <pc:sldMk cId="780045371" sldId="4185"/>
            <ac:spMk id="34" creationId="{E3B60E19-DD32-4DBE-AFDC-360DB5CA2E58}"/>
          </ac:spMkLst>
        </pc:spChg>
        <pc:spChg chg="del mod topLvl">
          <ac:chgData name="Arun M kumar" userId="3a899b09-3dfa-47a8-826d-78d67bd75ce0" providerId="ADAL" clId="{B8564DBB-5862-4ABD-9AB2-25B6C40B2626}" dt="2021-10-18T11:25:43.119" v="204" actId="478"/>
          <ac:spMkLst>
            <pc:docMk/>
            <pc:sldMk cId="780045371" sldId="4185"/>
            <ac:spMk id="35" creationId="{37DD32B1-18C0-4B0F-A69D-F1EE8A63D2C8}"/>
          </ac:spMkLst>
        </pc:spChg>
        <pc:spChg chg="del mod topLvl">
          <ac:chgData name="Arun M kumar" userId="3a899b09-3dfa-47a8-826d-78d67bd75ce0" providerId="ADAL" clId="{B8564DBB-5862-4ABD-9AB2-25B6C40B2626}" dt="2021-10-18T11:25:43.119" v="204" actId="478"/>
          <ac:spMkLst>
            <pc:docMk/>
            <pc:sldMk cId="780045371" sldId="4185"/>
            <ac:spMk id="37" creationId="{C2CD5904-4990-46A9-A9D0-98EA9DE5DF6B}"/>
          </ac:spMkLst>
        </pc:spChg>
        <pc:spChg chg="del mod topLvl">
          <ac:chgData name="Arun M kumar" userId="3a899b09-3dfa-47a8-826d-78d67bd75ce0" providerId="ADAL" clId="{B8564DBB-5862-4ABD-9AB2-25B6C40B2626}" dt="2021-10-18T11:25:43.119" v="204" actId="478"/>
          <ac:spMkLst>
            <pc:docMk/>
            <pc:sldMk cId="780045371" sldId="4185"/>
            <ac:spMk id="38" creationId="{F1631A39-7654-4DDC-8C00-24FA9B12C6E1}"/>
          </ac:spMkLst>
        </pc:spChg>
        <pc:spChg chg="del mod topLvl">
          <ac:chgData name="Arun M kumar" userId="3a899b09-3dfa-47a8-826d-78d67bd75ce0" providerId="ADAL" clId="{B8564DBB-5862-4ABD-9AB2-25B6C40B2626}" dt="2021-10-18T11:25:43.119" v="204" actId="478"/>
          <ac:spMkLst>
            <pc:docMk/>
            <pc:sldMk cId="780045371" sldId="4185"/>
            <ac:spMk id="40" creationId="{08813012-ED04-4B6C-A870-3A9B1AF34B45}"/>
          </ac:spMkLst>
        </pc:spChg>
        <pc:spChg chg="del mod topLvl">
          <ac:chgData name="Arun M kumar" userId="3a899b09-3dfa-47a8-826d-78d67bd75ce0" providerId="ADAL" clId="{B8564DBB-5862-4ABD-9AB2-25B6C40B2626}" dt="2021-10-18T11:25:43.119" v="204" actId="478"/>
          <ac:spMkLst>
            <pc:docMk/>
            <pc:sldMk cId="780045371" sldId="4185"/>
            <ac:spMk id="41" creationId="{25B93532-24DF-4007-86A3-7CADAE6C516A}"/>
          </ac:spMkLst>
        </pc:spChg>
        <pc:spChg chg="del mod topLvl">
          <ac:chgData name="Arun M kumar" userId="3a899b09-3dfa-47a8-826d-78d67bd75ce0" providerId="ADAL" clId="{B8564DBB-5862-4ABD-9AB2-25B6C40B2626}" dt="2021-10-18T11:25:43.119" v="204" actId="478"/>
          <ac:spMkLst>
            <pc:docMk/>
            <pc:sldMk cId="780045371" sldId="4185"/>
            <ac:spMk id="43" creationId="{92F7F56C-38F4-441C-B70A-4110D496FDFC}"/>
          </ac:spMkLst>
        </pc:spChg>
        <pc:spChg chg="del mod topLvl">
          <ac:chgData name="Arun M kumar" userId="3a899b09-3dfa-47a8-826d-78d67bd75ce0" providerId="ADAL" clId="{B8564DBB-5862-4ABD-9AB2-25B6C40B2626}" dt="2021-10-18T11:25:43.119" v="204" actId="478"/>
          <ac:spMkLst>
            <pc:docMk/>
            <pc:sldMk cId="780045371" sldId="4185"/>
            <ac:spMk id="44" creationId="{99B0C2A0-0FA6-46ED-B689-6ED6963B4764}"/>
          </ac:spMkLst>
        </pc:spChg>
        <pc:spChg chg="del mod topLvl">
          <ac:chgData name="Arun M kumar" userId="3a899b09-3dfa-47a8-826d-78d67bd75ce0" providerId="ADAL" clId="{B8564DBB-5862-4ABD-9AB2-25B6C40B2626}" dt="2021-10-18T11:25:40.482" v="203" actId="478"/>
          <ac:spMkLst>
            <pc:docMk/>
            <pc:sldMk cId="780045371" sldId="4185"/>
            <ac:spMk id="46" creationId="{56A317B5-1235-4E6A-8354-955F19CFA9F0}"/>
          </ac:spMkLst>
        </pc:spChg>
        <pc:spChg chg="del mod topLvl">
          <ac:chgData name="Arun M kumar" userId="3a899b09-3dfa-47a8-826d-78d67bd75ce0" providerId="ADAL" clId="{B8564DBB-5862-4ABD-9AB2-25B6C40B2626}" dt="2021-10-18T11:25:40.482" v="203" actId="478"/>
          <ac:spMkLst>
            <pc:docMk/>
            <pc:sldMk cId="780045371" sldId="4185"/>
            <ac:spMk id="47" creationId="{8FC930BF-3E64-4885-8748-CD26D037F5FE}"/>
          </ac:spMkLst>
        </pc:spChg>
        <pc:spChg chg="del mod topLvl">
          <ac:chgData name="Arun M kumar" userId="3a899b09-3dfa-47a8-826d-78d67bd75ce0" providerId="ADAL" clId="{B8564DBB-5862-4ABD-9AB2-25B6C40B2626}" dt="2021-10-18T11:25:38.150" v="202" actId="478"/>
          <ac:spMkLst>
            <pc:docMk/>
            <pc:sldMk cId="780045371" sldId="4185"/>
            <ac:spMk id="49" creationId="{B532D720-3B10-4361-9A1C-37FE498179CE}"/>
          </ac:spMkLst>
        </pc:spChg>
        <pc:spChg chg="del mod topLvl">
          <ac:chgData name="Arun M kumar" userId="3a899b09-3dfa-47a8-826d-78d67bd75ce0" providerId="ADAL" clId="{B8564DBB-5862-4ABD-9AB2-25B6C40B2626}" dt="2021-10-18T11:25:38.150" v="202" actId="478"/>
          <ac:spMkLst>
            <pc:docMk/>
            <pc:sldMk cId="780045371" sldId="4185"/>
            <ac:spMk id="50" creationId="{FCB0304A-B4BB-4334-AB91-7F78E9C59969}"/>
          </ac:spMkLst>
        </pc:spChg>
        <pc:spChg chg="del mod topLvl">
          <ac:chgData name="Arun M kumar" userId="3a899b09-3dfa-47a8-826d-78d67bd75ce0" providerId="ADAL" clId="{B8564DBB-5862-4ABD-9AB2-25B6C40B2626}" dt="2021-10-18T11:25:35.505" v="201" actId="478"/>
          <ac:spMkLst>
            <pc:docMk/>
            <pc:sldMk cId="780045371" sldId="4185"/>
            <ac:spMk id="52" creationId="{2DCCCB91-F11D-4CC6-B0E0-3B946260D51D}"/>
          </ac:spMkLst>
        </pc:spChg>
        <pc:spChg chg="del mod topLvl">
          <ac:chgData name="Arun M kumar" userId="3a899b09-3dfa-47a8-826d-78d67bd75ce0" providerId="ADAL" clId="{B8564DBB-5862-4ABD-9AB2-25B6C40B2626}" dt="2021-10-18T11:25:35.505" v="201" actId="478"/>
          <ac:spMkLst>
            <pc:docMk/>
            <pc:sldMk cId="780045371" sldId="4185"/>
            <ac:spMk id="53" creationId="{D3BC3104-5092-4EB8-9BC2-7A44F3324A2F}"/>
          </ac:spMkLst>
        </pc:spChg>
        <pc:spChg chg="add del mod topLvl">
          <ac:chgData name="Arun M kumar" userId="3a899b09-3dfa-47a8-826d-78d67bd75ce0" providerId="ADAL" clId="{B8564DBB-5862-4ABD-9AB2-25B6C40B2626}" dt="2021-10-18T11:55:01.025" v="382" actId="478"/>
          <ac:spMkLst>
            <pc:docMk/>
            <pc:sldMk cId="780045371" sldId="4185"/>
            <ac:spMk id="56" creationId="{3009060F-FCBF-45EC-8C04-3798312AD036}"/>
          </ac:spMkLst>
        </pc:spChg>
        <pc:spChg chg="add del mod topLvl">
          <ac:chgData name="Arun M kumar" userId="3a899b09-3dfa-47a8-826d-78d67bd75ce0" providerId="ADAL" clId="{B8564DBB-5862-4ABD-9AB2-25B6C40B2626}" dt="2021-10-18T11:55:01.025" v="382" actId="478"/>
          <ac:spMkLst>
            <pc:docMk/>
            <pc:sldMk cId="780045371" sldId="4185"/>
            <ac:spMk id="57" creationId="{90CEF3A3-0B0D-44CE-B37A-8D168D341853}"/>
          </ac:spMkLst>
        </pc:spChg>
        <pc:spChg chg="mod">
          <ac:chgData name="Arun M kumar" userId="3a899b09-3dfa-47a8-826d-78d67bd75ce0" providerId="ADAL" clId="{B8564DBB-5862-4ABD-9AB2-25B6C40B2626}" dt="2021-10-18T11:28:32.350" v="250" actId="571"/>
          <ac:spMkLst>
            <pc:docMk/>
            <pc:sldMk cId="780045371" sldId="4185"/>
            <ac:spMk id="61" creationId="{04A8D0D1-1BDC-497F-8A31-A1DAE64F93DA}"/>
          </ac:spMkLst>
        </pc:spChg>
        <pc:spChg chg="mod">
          <ac:chgData name="Arun M kumar" userId="3a899b09-3dfa-47a8-826d-78d67bd75ce0" providerId="ADAL" clId="{B8564DBB-5862-4ABD-9AB2-25B6C40B2626}" dt="2021-10-18T11:28:32.350" v="250" actId="571"/>
          <ac:spMkLst>
            <pc:docMk/>
            <pc:sldMk cId="780045371" sldId="4185"/>
            <ac:spMk id="62" creationId="{5C0444E8-6AC7-49E6-A278-587094A3758D}"/>
          </ac:spMkLst>
        </pc:spChg>
        <pc:spChg chg="mod">
          <ac:chgData name="Arun M kumar" userId="3a899b09-3dfa-47a8-826d-78d67bd75ce0" providerId="ADAL" clId="{B8564DBB-5862-4ABD-9AB2-25B6C40B2626}" dt="2021-10-18T11:28:32.350" v="250" actId="571"/>
          <ac:spMkLst>
            <pc:docMk/>
            <pc:sldMk cId="780045371" sldId="4185"/>
            <ac:spMk id="63" creationId="{9F91BCDC-C7D5-4D1F-B906-2FEBBFDB1180}"/>
          </ac:spMkLst>
        </pc:spChg>
        <pc:spChg chg="mod">
          <ac:chgData name="Arun M kumar" userId="3a899b09-3dfa-47a8-826d-78d67bd75ce0" providerId="ADAL" clId="{B8564DBB-5862-4ABD-9AB2-25B6C40B2626}" dt="2021-10-18T11:28:32.350" v="250" actId="571"/>
          <ac:spMkLst>
            <pc:docMk/>
            <pc:sldMk cId="780045371" sldId="4185"/>
            <ac:spMk id="64" creationId="{B1180E3F-1F89-4E9C-80B5-0F9F2996E57D}"/>
          </ac:spMkLst>
        </pc:spChg>
        <pc:spChg chg="mod">
          <ac:chgData name="Arun M kumar" userId="3a899b09-3dfa-47a8-826d-78d67bd75ce0" providerId="ADAL" clId="{B8564DBB-5862-4ABD-9AB2-25B6C40B2626}" dt="2021-10-18T11:28:29.503" v="249" actId="571"/>
          <ac:spMkLst>
            <pc:docMk/>
            <pc:sldMk cId="780045371" sldId="4185"/>
            <ac:spMk id="67" creationId="{39410B71-5283-4D9C-85FF-67A19779C3B7}"/>
          </ac:spMkLst>
        </pc:spChg>
        <pc:spChg chg="mod">
          <ac:chgData name="Arun M kumar" userId="3a899b09-3dfa-47a8-826d-78d67bd75ce0" providerId="ADAL" clId="{B8564DBB-5862-4ABD-9AB2-25B6C40B2626}" dt="2021-10-18T11:28:29.503" v="249" actId="571"/>
          <ac:spMkLst>
            <pc:docMk/>
            <pc:sldMk cId="780045371" sldId="4185"/>
            <ac:spMk id="68" creationId="{A774AAF1-73A8-483A-A81C-46A4D3298ECD}"/>
          </ac:spMkLst>
        </pc:spChg>
        <pc:spChg chg="mod">
          <ac:chgData name="Arun M kumar" userId="3a899b09-3dfa-47a8-826d-78d67bd75ce0" providerId="ADAL" clId="{B8564DBB-5862-4ABD-9AB2-25B6C40B2626}" dt="2021-10-18T11:28:29.503" v="249" actId="571"/>
          <ac:spMkLst>
            <pc:docMk/>
            <pc:sldMk cId="780045371" sldId="4185"/>
            <ac:spMk id="69" creationId="{135194C2-4F0A-4364-A2F4-7EDDE3059B89}"/>
          </ac:spMkLst>
        </pc:spChg>
        <pc:spChg chg="mod">
          <ac:chgData name="Arun M kumar" userId="3a899b09-3dfa-47a8-826d-78d67bd75ce0" providerId="ADAL" clId="{B8564DBB-5862-4ABD-9AB2-25B6C40B2626}" dt="2021-10-18T11:28:29.503" v="249" actId="571"/>
          <ac:spMkLst>
            <pc:docMk/>
            <pc:sldMk cId="780045371" sldId="4185"/>
            <ac:spMk id="70" creationId="{6A4005E7-6080-4F3D-BF19-FFEA449CEDFC}"/>
          </ac:spMkLst>
        </pc:spChg>
        <pc:spChg chg="mod">
          <ac:chgData name="Arun M kumar" userId="3a899b09-3dfa-47a8-826d-78d67bd75ce0" providerId="ADAL" clId="{B8564DBB-5862-4ABD-9AB2-25B6C40B2626}" dt="2021-10-18T11:28:29.340" v="248" actId="571"/>
          <ac:spMkLst>
            <pc:docMk/>
            <pc:sldMk cId="780045371" sldId="4185"/>
            <ac:spMk id="73" creationId="{EF675721-2162-41F0-9CD0-93D2A6A4861A}"/>
          </ac:spMkLst>
        </pc:spChg>
        <pc:spChg chg="mod">
          <ac:chgData name="Arun M kumar" userId="3a899b09-3dfa-47a8-826d-78d67bd75ce0" providerId="ADAL" clId="{B8564DBB-5862-4ABD-9AB2-25B6C40B2626}" dt="2021-10-18T11:28:29.340" v="248" actId="571"/>
          <ac:spMkLst>
            <pc:docMk/>
            <pc:sldMk cId="780045371" sldId="4185"/>
            <ac:spMk id="74" creationId="{32B26ED3-5652-46B5-AFCC-094656A0BD2B}"/>
          </ac:spMkLst>
        </pc:spChg>
        <pc:spChg chg="mod">
          <ac:chgData name="Arun M kumar" userId="3a899b09-3dfa-47a8-826d-78d67bd75ce0" providerId="ADAL" clId="{B8564DBB-5862-4ABD-9AB2-25B6C40B2626}" dt="2021-10-18T11:28:29.340" v="248" actId="571"/>
          <ac:spMkLst>
            <pc:docMk/>
            <pc:sldMk cId="780045371" sldId="4185"/>
            <ac:spMk id="75" creationId="{7A3E732F-E3E8-4E42-B345-DC6DAB8FE13D}"/>
          </ac:spMkLst>
        </pc:spChg>
        <pc:spChg chg="mod">
          <ac:chgData name="Arun M kumar" userId="3a899b09-3dfa-47a8-826d-78d67bd75ce0" providerId="ADAL" clId="{B8564DBB-5862-4ABD-9AB2-25B6C40B2626}" dt="2021-10-18T11:28:29.340" v="248" actId="571"/>
          <ac:spMkLst>
            <pc:docMk/>
            <pc:sldMk cId="780045371" sldId="4185"/>
            <ac:spMk id="76" creationId="{B154FE1C-8C09-4B12-9DE3-158846185D38}"/>
          </ac:spMkLst>
        </pc:spChg>
        <pc:spChg chg="mod">
          <ac:chgData name="Arun M kumar" userId="3a899b09-3dfa-47a8-826d-78d67bd75ce0" providerId="ADAL" clId="{B8564DBB-5862-4ABD-9AB2-25B6C40B2626}" dt="2021-10-18T11:28:29.169" v="247" actId="571"/>
          <ac:spMkLst>
            <pc:docMk/>
            <pc:sldMk cId="780045371" sldId="4185"/>
            <ac:spMk id="79" creationId="{6EE45011-E9BD-464F-BDBA-F58F713841AB}"/>
          </ac:spMkLst>
        </pc:spChg>
        <pc:spChg chg="mod">
          <ac:chgData name="Arun M kumar" userId="3a899b09-3dfa-47a8-826d-78d67bd75ce0" providerId="ADAL" clId="{B8564DBB-5862-4ABD-9AB2-25B6C40B2626}" dt="2021-10-18T11:28:29.169" v="247" actId="571"/>
          <ac:spMkLst>
            <pc:docMk/>
            <pc:sldMk cId="780045371" sldId="4185"/>
            <ac:spMk id="80" creationId="{62E785A0-3EAC-4744-B1C6-976194F2F56E}"/>
          </ac:spMkLst>
        </pc:spChg>
        <pc:spChg chg="mod">
          <ac:chgData name="Arun M kumar" userId="3a899b09-3dfa-47a8-826d-78d67bd75ce0" providerId="ADAL" clId="{B8564DBB-5862-4ABD-9AB2-25B6C40B2626}" dt="2021-10-18T11:28:29.169" v="247" actId="571"/>
          <ac:spMkLst>
            <pc:docMk/>
            <pc:sldMk cId="780045371" sldId="4185"/>
            <ac:spMk id="81" creationId="{4549E735-9A02-48EB-9321-99A5B9A13F87}"/>
          </ac:spMkLst>
        </pc:spChg>
        <pc:spChg chg="mod">
          <ac:chgData name="Arun M kumar" userId="3a899b09-3dfa-47a8-826d-78d67bd75ce0" providerId="ADAL" clId="{B8564DBB-5862-4ABD-9AB2-25B6C40B2626}" dt="2021-10-18T11:28:29.169" v="247" actId="571"/>
          <ac:spMkLst>
            <pc:docMk/>
            <pc:sldMk cId="780045371" sldId="4185"/>
            <ac:spMk id="82" creationId="{5E8794BD-7E54-483C-B8CE-82964F258937}"/>
          </ac:spMkLst>
        </pc:spChg>
        <pc:spChg chg="mod">
          <ac:chgData name="Arun M kumar" userId="3a899b09-3dfa-47a8-826d-78d67bd75ce0" providerId="ADAL" clId="{B8564DBB-5862-4ABD-9AB2-25B6C40B2626}" dt="2021-10-18T11:28:28.963" v="246" actId="571"/>
          <ac:spMkLst>
            <pc:docMk/>
            <pc:sldMk cId="780045371" sldId="4185"/>
            <ac:spMk id="85" creationId="{A828D1B9-FA2D-4A56-8979-0EDAB881FD1F}"/>
          </ac:spMkLst>
        </pc:spChg>
        <pc:spChg chg="mod">
          <ac:chgData name="Arun M kumar" userId="3a899b09-3dfa-47a8-826d-78d67bd75ce0" providerId="ADAL" clId="{B8564DBB-5862-4ABD-9AB2-25B6C40B2626}" dt="2021-10-18T11:28:28.963" v="246" actId="571"/>
          <ac:spMkLst>
            <pc:docMk/>
            <pc:sldMk cId="780045371" sldId="4185"/>
            <ac:spMk id="86" creationId="{34E45515-6DE5-4685-A12E-3D513934D424}"/>
          </ac:spMkLst>
        </pc:spChg>
        <pc:spChg chg="mod">
          <ac:chgData name="Arun M kumar" userId="3a899b09-3dfa-47a8-826d-78d67bd75ce0" providerId="ADAL" clId="{B8564DBB-5862-4ABD-9AB2-25B6C40B2626}" dt="2021-10-18T11:28:28.963" v="246" actId="571"/>
          <ac:spMkLst>
            <pc:docMk/>
            <pc:sldMk cId="780045371" sldId="4185"/>
            <ac:spMk id="87" creationId="{F94BA7BC-CC3B-49B2-8EE9-D1C8EA06E250}"/>
          </ac:spMkLst>
        </pc:spChg>
        <pc:spChg chg="mod">
          <ac:chgData name="Arun M kumar" userId="3a899b09-3dfa-47a8-826d-78d67bd75ce0" providerId="ADAL" clId="{B8564DBB-5862-4ABD-9AB2-25B6C40B2626}" dt="2021-10-18T11:28:28.963" v="246" actId="571"/>
          <ac:spMkLst>
            <pc:docMk/>
            <pc:sldMk cId="780045371" sldId="4185"/>
            <ac:spMk id="88" creationId="{BBA34B6C-8BC4-451F-A4EA-401B3BCF786C}"/>
          </ac:spMkLst>
        </pc:spChg>
        <pc:spChg chg="mod">
          <ac:chgData name="Arun M kumar" userId="3a899b09-3dfa-47a8-826d-78d67bd75ce0" providerId="ADAL" clId="{B8564DBB-5862-4ABD-9AB2-25B6C40B2626}" dt="2021-10-18T11:28:28.425" v="245" actId="571"/>
          <ac:spMkLst>
            <pc:docMk/>
            <pc:sldMk cId="780045371" sldId="4185"/>
            <ac:spMk id="91" creationId="{E8E620CF-7803-41D4-8306-19CDFFA91C54}"/>
          </ac:spMkLst>
        </pc:spChg>
        <pc:spChg chg="mod">
          <ac:chgData name="Arun M kumar" userId="3a899b09-3dfa-47a8-826d-78d67bd75ce0" providerId="ADAL" clId="{B8564DBB-5862-4ABD-9AB2-25B6C40B2626}" dt="2021-10-18T11:28:28.425" v="245" actId="571"/>
          <ac:spMkLst>
            <pc:docMk/>
            <pc:sldMk cId="780045371" sldId="4185"/>
            <ac:spMk id="92" creationId="{48F636FD-04F1-405B-BC96-9B42B0F01889}"/>
          </ac:spMkLst>
        </pc:spChg>
        <pc:spChg chg="mod">
          <ac:chgData name="Arun M kumar" userId="3a899b09-3dfa-47a8-826d-78d67bd75ce0" providerId="ADAL" clId="{B8564DBB-5862-4ABD-9AB2-25B6C40B2626}" dt="2021-10-18T11:28:28.425" v="245" actId="571"/>
          <ac:spMkLst>
            <pc:docMk/>
            <pc:sldMk cId="780045371" sldId="4185"/>
            <ac:spMk id="93" creationId="{692086D6-B2CE-4B9D-92E6-3DF435ED8FE5}"/>
          </ac:spMkLst>
        </pc:spChg>
        <pc:spChg chg="mod">
          <ac:chgData name="Arun M kumar" userId="3a899b09-3dfa-47a8-826d-78d67bd75ce0" providerId="ADAL" clId="{B8564DBB-5862-4ABD-9AB2-25B6C40B2626}" dt="2021-10-18T11:28:28.425" v="245" actId="571"/>
          <ac:spMkLst>
            <pc:docMk/>
            <pc:sldMk cId="780045371" sldId="4185"/>
            <ac:spMk id="94" creationId="{8FF9F6A2-C765-4A84-B40A-9C938B456CCC}"/>
          </ac:spMkLst>
        </pc:spChg>
        <pc:spChg chg="mod">
          <ac:chgData name="Arun M kumar" userId="3a899b09-3dfa-47a8-826d-78d67bd75ce0" providerId="ADAL" clId="{B8564DBB-5862-4ABD-9AB2-25B6C40B2626}" dt="2021-10-18T11:28:24.888" v="244" actId="571"/>
          <ac:spMkLst>
            <pc:docMk/>
            <pc:sldMk cId="780045371" sldId="4185"/>
            <ac:spMk id="97" creationId="{1676DE5A-3C9F-4880-AB77-6004A205BF21}"/>
          </ac:spMkLst>
        </pc:spChg>
        <pc:spChg chg="mod">
          <ac:chgData name="Arun M kumar" userId="3a899b09-3dfa-47a8-826d-78d67bd75ce0" providerId="ADAL" clId="{B8564DBB-5862-4ABD-9AB2-25B6C40B2626}" dt="2021-10-18T11:28:24.888" v="244" actId="571"/>
          <ac:spMkLst>
            <pc:docMk/>
            <pc:sldMk cId="780045371" sldId="4185"/>
            <ac:spMk id="98" creationId="{7B4178E7-5A17-4D15-A941-CCCE21E466EE}"/>
          </ac:spMkLst>
        </pc:spChg>
        <pc:spChg chg="mod">
          <ac:chgData name="Arun M kumar" userId="3a899b09-3dfa-47a8-826d-78d67bd75ce0" providerId="ADAL" clId="{B8564DBB-5862-4ABD-9AB2-25B6C40B2626}" dt="2021-10-18T11:28:24.888" v="244" actId="571"/>
          <ac:spMkLst>
            <pc:docMk/>
            <pc:sldMk cId="780045371" sldId="4185"/>
            <ac:spMk id="99" creationId="{1B603054-0DA7-47BA-A98E-21FFED8C7EF6}"/>
          </ac:spMkLst>
        </pc:spChg>
        <pc:spChg chg="mod">
          <ac:chgData name="Arun M kumar" userId="3a899b09-3dfa-47a8-826d-78d67bd75ce0" providerId="ADAL" clId="{B8564DBB-5862-4ABD-9AB2-25B6C40B2626}" dt="2021-10-18T11:28:24.888" v="244" actId="571"/>
          <ac:spMkLst>
            <pc:docMk/>
            <pc:sldMk cId="780045371" sldId="4185"/>
            <ac:spMk id="100" creationId="{C01A8BD9-204D-4F99-9D47-0E6728A32246}"/>
          </ac:spMkLst>
        </pc:spChg>
        <pc:spChg chg="mod">
          <ac:chgData name="Arun M kumar" userId="3a899b09-3dfa-47a8-826d-78d67bd75ce0" providerId="ADAL" clId="{B8564DBB-5862-4ABD-9AB2-25B6C40B2626}" dt="2021-10-18T11:28:24.698" v="243" actId="571"/>
          <ac:spMkLst>
            <pc:docMk/>
            <pc:sldMk cId="780045371" sldId="4185"/>
            <ac:spMk id="103" creationId="{662FCC24-02C8-4FA5-B79D-9E9A8F3097F0}"/>
          </ac:spMkLst>
        </pc:spChg>
        <pc:spChg chg="mod">
          <ac:chgData name="Arun M kumar" userId="3a899b09-3dfa-47a8-826d-78d67bd75ce0" providerId="ADAL" clId="{B8564DBB-5862-4ABD-9AB2-25B6C40B2626}" dt="2021-10-18T11:28:24.698" v="243" actId="571"/>
          <ac:spMkLst>
            <pc:docMk/>
            <pc:sldMk cId="780045371" sldId="4185"/>
            <ac:spMk id="104" creationId="{A2806D33-FB07-4A1E-A076-4632B91FFE8F}"/>
          </ac:spMkLst>
        </pc:spChg>
        <pc:spChg chg="mod">
          <ac:chgData name="Arun M kumar" userId="3a899b09-3dfa-47a8-826d-78d67bd75ce0" providerId="ADAL" clId="{B8564DBB-5862-4ABD-9AB2-25B6C40B2626}" dt="2021-10-18T11:28:24.698" v="243" actId="571"/>
          <ac:spMkLst>
            <pc:docMk/>
            <pc:sldMk cId="780045371" sldId="4185"/>
            <ac:spMk id="105" creationId="{84915292-8F10-4319-B9CC-8E6D841C243F}"/>
          </ac:spMkLst>
        </pc:spChg>
        <pc:spChg chg="mod">
          <ac:chgData name="Arun M kumar" userId="3a899b09-3dfa-47a8-826d-78d67bd75ce0" providerId="ADAL" clId="{B8564DBB-5862-4ABD-9AB2-25B6C40B2626}" dt="2021-10-18T11:28:24.698" v="243" actId="571"/>
          <ac:spMkLst>
            <pc:docMk/>
            <pc:sldMk cId="780045371" sldId="4185"/>
            <ac:spMk id="106" creationId="{157A0A30-4F72-4F4B-9B7C-9021E46930A3}"/>
          </ac:spMkLst>
        </pc:spChg>
        <pc:spChg chg="mod">
          <ac:chgData name="Arun M kumar" userId="3a899b09-3dfa-47a8-826d-78d67bd75ce0" providerId="ADAL" clId="{B8564DBB-5862-4ABD-9AB2-25B6C40B2626}" dt="2021-10-18T11:28:24.281" v="242" actId="571"/>
          <ac:spMkLst>
            <pc:docMk/>
            <pc:sldMk cId="780045371" sldId="4185"/>
            <ac:spMk id="109" creationId="{FFDECE1E-7DD3-4AED-940B-E783A04A6039}"/>
          </ac:spMkLst>
        </pc:spChg>
        <pc:spChg chg="mod">
          <ac:chgData name="Arun M kumar" userId="3a899b09-3dfa-47a8-826d-78d67bd75ce0" providerId="ADAL" clId="{B8564DBB-5862-4ABD-9AB2-25B6C40B2626}" dt="2021-10-18T11:28:24.281" v="242" actId="571"/>
          <ac:spMkLst>
            <pc:docMk/>
            <pc:sldMk cId="780045371" sldId="4185"/>
            <ac:spMk id="110" creationId="{205789B4-90E5-4E6D-A8BB-512D213AE1C9}"/>
          </ac:spMkLst>
        </pc:spChg>
        <pc:spChg chg="mod">
          <ac:chgData name="Arun M kumar" userId="3a899b09-3dfa-47a8-826d-78d67bd75ce0" providerId="ADAL" clId="{B8564DBB-5862-4ABD-9AB2-25B6C40B2626}" dt="2021-10-18T11:28:24.281" v="242" actId="571"/>
          <ac:spMkLst>
            <pc:docMk/>
            <pc:sldMk cId="780045371" sldId="4185"/>
            <ac:spMk id="111" creationId="{B1377869-6AFB-45FF-BD63-98ED61FC7E5D}"/>
          </ac:spMkLst>
        </pc:spChg>
        <pc:spChg chg="mod">
          <ac:chgData name="Arun M kumar" userId="3a899b09-3dfa-47a8-826d-78d67bd75ce0" providerId="ADAL" clId="{B8564DBB-5862-4ABD-9AB2-25B6C40B2626}" dt="2021-10-18T11:28:24.281" v="242" actId="571"/>
          <ac:spMkLst>
            <pc:docMk/>
            <pc:sldMk cId="780045371" sldId="4185"/>
            <ac:spMk id="112" creationId="{6810049C-2552-4280-A4FF-7F7186F9E030}"/>
          </ac:spMkLst>
        </pc:spChg>
        <pc:spChg chg="del mod topLvl">
          <ac:chgData name="Arun M kumar" userId="3a899b09-3dfa-47a8-826d-78d67bd75ce0" providerId="ADAL" clId="{B8564DBB-5862-4ABD-9AB2-25B6C40B2626}" dt="2021-10-18T11:55:01.025" v="382" actId="478"/>
          <ac:spMkLst>
            <pc:docMk/>
            <pc:sldMk cId="780045371" sldId="4185"/>
            <ac:spMk id="116" creationId="{65ABA8A6-66B7-497D-950C-75413CEFE7F1}"/>
          </ac:spMkLst>
        </pc:spChg>
        <pc:spChg chg="del mod topLvl">
          <ac:chgData name="Arun M kumar" userId="3a899b09-3dfa-47a8-826d-78d67bd75ce0" providerId="ADAL" clId="{B8564DBB-5862-4ABD-9AB2-25B6C40B2626}" dt="2021-10-18T11:55:01.025" v="382" actId="478"/>
          <ac:spMkLst>
            <pc:docMk/>
            <pc:sldMk cId="780045371" sldId="4185"/>
            <ac:spMk id="117" creationId="{F00F9DDA-5C30-42A0-9795-94897F231A21}"/>
          </ac:spMkLst>
        </pc:spChg>
        <pc:spChg chg="mod">
          <ac:chgData name="Arun M kumar" userId="3a899b09-3dfa-47a8-826d-78d67bd75ce0" providerId="ADAL" clId="{B8564DBB-5862-4ABD-9AB2-25B6C40B2626}" dt="2021-10-18T11:30:50.591" v="273" actId="165"/>
          <ac:spMkLst>
            <pc:docMk/>
            <pc:sldMk cId="780045371" sldId="4185"/>
            <ac:spMk id="118" creationId="{D92CF25A-866C-4957-8925-B9278BA89C22}"/>
          </ac:spMkLst>
        </pc:spChg>
        <pc:spChg chg="mod">
          <ac:chgData name="Arun M kumar" userId="3a899b09-3dfa-47a8-826d-78d67bd75ce0" providerId="ADAL" clId="{B8564DBB-5862-4ABD-9AB2-25B6C40B2626}" dt="2021-10-18T11:30:50.591" v="273" actId="165"/>
          <ac:spMkLst>
            <pc:docMk/>
            <pc:sldMk cId="780045371" sldId="4185"/>
            <ac:spMk id="119" creationId="{19914A68-FCC0-415C-8E2D-87D23C9F1A4C}"/>
          </ac:spMkLst>
        </pc:spChg>
        <pc:spChg chg="mod">
          <ac:chgData name="Arun M kumar" userId="3a899b09-3dfa-47a8-826d-78d67bd75ce0" providerId="ADAL" clId="{B8564DBB-5862-4ABD-9AB2-25B6C40B2626}" dt="2021-10-18T11:30:02.884" v="264" actId="571"/>
          <ac:spMkLst>
            <pc:docMk/>
            <pc:sldMk cId="780045371" sldId="4185"/>
            <ac:spMk id="122" creationId="{CE19DBD3-08F6-4F42-A3C5-E9B949ADFE30}"/>
          </ac:spMkLst>
        </pc:spChg>
        <pc:spChg chg="mod">
          <ac:chgData name="Arun M kumar" userId="3a899b09-3dfa-47a8-826d-78d67bd75ce0" providerId="ADAL" clId="{B8564DBB-5862-4ABD-9AB2-25B6C40B2626}" dt="2021-10-18T11:30:02.884" v="264" actId="571"/>
          <ac:spMkLst>
            <pc:docMk/>
            <pc:sldMk cId="780045371" sldId="4185"/>
            <ac:spMk id="123" creationId="{636BAA98-7E26-4D4D-A08A-5384E3646700}"/>
          </ac:spMkLst>
        </pc:spChg>
        <pc:spChg chg="mod">
          <ac:chgData name="Arun M kumar" userId="3a899b09-3dfa-47a8-826d-78d67bd75ce0" providerId="ADAL" clId="{B8564DBB-5862-4ABD-9AB2-25B6C40B2626}" dt="2021-10-18T11:30:02.884" v="264" actId="571"/>
          <ac:spMkLst>
            <pc:docMk/>
            <pc:sldMk cId="780045371" sldId="4185"/>
            <ac:spMk id="124" creationId="{4F749507-B096-40AF-8807-813DF2F523BB}"/>
          </ac:spMkLst>
        </pc:spChg>
        <pc:spChg chg="mod">
          <ac:chgData name="Arun M kumar" userId="3a899b09-3dfa-47a8-826d-78d67bd75ce0" providerId="ADAL" clId="{B8564DBB-5862-4ABD-9AB2-25B6C40B2626}" dt="2021-10-18T11:30:02.884" v="264" actId="571"/>
          <ac:spMkLst>
            <pc:docMk/>
            <pc:sldMk cId="780045371" sldId="4185"/>
            <ac:spMk id="125" creationId="{8C86B2C7-E822-405F-AF0D-D252D4311918}"/>
          </ac:spMkLst>
        </pc:spChg>
        <pc:spChg chg="del mod topLvl">
          <ac:chgData name="Arun M kumar" userId="3a899b09-3dfa-47a8-826d-78d67bd75ce0" providerId="ADAL" clId="{B8564DBB-5862-4ABD-9AB2-25B6C40B2626}" dt="2021-10-18T11:55:01.025" v="382" actId="478"/>
          <ac:spMkLst>
            <pc:docMk/>
            <pc:sldMk cId="780045371" sldId="4185"/>
            <ac:spMk id="128" creationId="{28C2296B-A9CC-4549-AAF5-8837242E63D7}"/>
          </ac:spMkLst>
        </pc:spChg>
        <pc:spChg chg="del mod topLvl">
          <ac:chgData name="Arun M kumar" userId="3a899b09-3dfa-47a8-826d-78d67bd75ce0" providerId="ADAL" clId="{B8564DBB-5862-4ABD-9AB2-25B6C40B2626}" dt="2021-10-18T11:55:01.025" v="382" actId="478"/>
          <ac:spMkLst>
            <pc:docMk/>
            <pc:sldMk cId="780045371" sldId="4185"/>
            <ac:spMk id="129" creationId="{2E497CDE-12FE-4774-8109-E8755F23E50A}"/>
          </ac:spMkLst>
        </pc:spChg>
        <pc:spChg chg="mod">
          <ac:chgData name="Arun M kumar" userId="3a899b09-3dfa-47a8-826d-78d67bd75ce0" providerId="ADAL" clId="{B8564DBB-5862-4ABD-9AB2-25B6C40B2626}" dt="2021-10-18T11:30:50.591" v="273" actId="165"/>
          <ac:spMkLst>
            <pc:docMk/>
            <pc:sldMk cId="780045371" sldId="4185"/>
            <ac:spMk id="130" creationId="{FF00E640-AAE7-422F-9A92-9527B467E37F}"/>
          </ac:spMkLst>
        </pc:spChg>
        <pc:spChg chg="mod">
          <ac:chgData name="Arun M kumar" userId="3a899b09-3dfa-47a8-826d-78d67bd75ce0" providerId="ADAL" clId="{B8564DBB-5862-4ABD-9AB2-25B6C40B2626}" dt="2021-10-18T11:30:50.591" v="273" actId="165"/>
          <ac:spMkLst>
            <pc:docMk/>
            <pc:sldMk cId="780045371" sldId="4185"/>
            <ac:spMk id="131" creationId="{F02F87F0-4594-4233-960B-7BC654C62B95}"/>
          </ac:spMkLst>
        </pc:spChg>
        <pc:spChg chg="del mod topLvl">
          <ac:chgData name="Arun M kumar" userId="3a899b09-3dfa-47a8-826d-78d67bd75ce0" providerId="ADAL" clId="{B8564DBB-5862-4ABD-9AB2-25B6C40B2626}" dt="2021-10-18T11:55:01.025" v="382" actId="478"/>
          <ac:spMkLst>
            <pc:docMk/>
            <pc:sldMk cId="780045371" sldId="4185"/>
            <ac:spMk id="134" creationId="{369DF9D9-5CFC-4272-96AF-5082EC47B15B}"/>
          </ac:spMkLst>
        </pc:spChg>
        <pc:spChg chg="del mod topLvl">
          <ac:chgData name="Arun M kumar" userId="3a899b09-3dfa-47a8-826d-78d67bd75ce0" providerId="ADAL" clId="{B8564DBB-5862-4ABD-9AB2-25B6C40B2626}" dt="2021-10-18T11:55:01.025" v="382" actId="478"/>
          <ac:spMkLst>
            <pc:docMk/>
            <pc:sldMk cId="780045371" sldId="4185"/>
            <ac:spMk id="135" creationId="{41626FFF-FCD5-4002-955A-35C95EAE51EC}"/>
          </ac:spMkLst>
        </pc:spChg>
        <pc:spChg chg="mod">
          <ac:chgData name="Arun M kumar" userId="3a899b09-3dfa-47a8-826d-78d67bd75ce0" providerId="ADAL" clId="{B8564DBB-5862-4ABD-9AB2-25B6C40B2626}" dt="2021-10-18T11:30:50.591" v="273" actId="165"/>
          <ac:spMkLst>
            <pc:docMk/>
            <pc:sldMk cId="780045371" sldId="4185"/>
            <ac:spMk id="136" creationId="{8BBF4132-C30A-4C54-95DE-80D42B931389}"/>
          </ac:spMkLst>
        </pc:spChg>
        <pc:spChg chg="mod">
          <ac:chgData name="Arun M kumar" userId="3a899b09-3dfa-47a8-826d-78d67bd75ce0" providerId="ADAL" clId="{B8564DBB-5862-4ABD-9AB2-25B6C40B2626}" dt="2021-10-18T11:30:50.591" v="273" actId="165"/>
          <ac:spMkLst>
            <pc:docMk/>
            <pc:sldMk cId="780045371" sldId="4185"/>
            <ac:spMk id="137" creationId="{F3DE8C5C-9364-481C-8DA9-FC1CEFC02C3D}"/>
          </ac:spMkLst>
        </pc:spChg>
        <pc:spChg chg="del mod topLvl">
          <ac:chgData name="Arun M kumar" userId="3a899b09-3dfa-47a8-826d-78d67bd75ce0" providerId="ADAL" clId="{B8564DBB-5862-4ABD-9AB2-25B6C40B2626}" dt="2021-10-18T11:55:01.025" v="382" actId="478"/>
          <ac:spMkLst>
            <pc:docMk/>
            <pc:sldMk cId="780045371" sldId="4185"/>
            <ac:spMk id="140" creationId="{D396234E-EA80-49EF-8D2E-8918181CAFD1}"/>
          </ac:spMkLst>
        </pc:spChg>
        <pc:spChg chg="del mod topLvl">
          <ac:chgData name="Arun M kumar" userId="3a899b09-3dfa-47a8-826d-78d67bd75ce0" providerId="ADAL" clId="{B8564DBB-5862-4ABD-9AB2-25B6C40B2626}" dt="2021-10-18T11:55:01.025" v="382" actId="478"/>
          <ac:spMkLst>
            <pc:docMk/>
            <pc:sldMk cId="780045371" sldId="4185"/>
            <ac:spMk id="141" creationId="{D6DBEE9A-B573-4B2F-98B5-38DBF80B39EB}"/>
          </ac:spMkLst>
        </pc:spChg>
        <pc:spChg chg="mod">
          <ac:chgData name="Arun M kumar" userId="3a899b09-3dfa-47a8-826d-78d67bd75ce0" providerId="ADAL" clId="{B8564DBB-5862-4ABD-9AB2-25B6C40B2626}" dt="2021-10-18T11:30:50.591" v="273" actId="165"/>
          <ac:spMkLst>
            <pc:docMk/>
            <pc:sldMk cId="780045371" sldId="4185"/>
            <ac:spMk id="142" creationId="{140F31B5-5CCB-4965-8AE9-F79DD7797B66}"/>
          </ac:spMkLst>
        </pc:spChg>
        <pc:spChg chg="mod">
          <ac:chgData name="Arun M kumar" userId="3a899b09-3dfa-47a8-826d-78d67bd75ce0" providerId="ADAL" clId="{B8564DBB-5862-4ABD-9AB2-25B6C40B2626}" dt="2021-10-18T11:30:50.591" v="273" actId="165"/>
          <ac:spMkLst>
            <pc:docMk/>
            <pc:sldMk cId="780045371" sldId="4185"/>
            <ac:spMk id="143" creationId="{E41FEC0F-F7E0-4A16-B61F-2C4ACE0376EF}"/>
          </ac:spMkLst>
        </pc:spChg>
        <pc:spChg chg="del mod topLvl">
          <ac:chgData name="Arun M kumar" userId="3a899b09-3dfa-47a8-826d-78d67bd75ce0" providerId="ADAL" clId="{B8564DBB-5862-4ABD-9AB2-25B6C40B2626}" dt="2021-10-18T11:55:01.025" v="382" actId="478"/>
          <ac:spMkLst>
            <pc:docMk/>
            <pc:sldMk cId="780045371" sldId="4185"/>
            <ac:spMk id="146" creationId="{4177DC17-502F-4BF4-87EA-605124C9A07B}"/>
          </ac:spMkLst>
        </pc:spChg>
        <pc:spChg chg="del mod topLvl">
          <ac:chgData name="Arun M kumar" userId="3a899b09-3dfa-47a8-826d-78d67bd75ce0" providerId="ADAL" clId="{B8564DBB-5862-4ABD-9AB2-25B6C40B2626}" dt="2021-10-18T11:55:01.025" v="382" actId="478"/>
          <ac:spMkLst>
            <pc:docMk/>
            <pc:sldMk cId="780045371" sldId="4185"/>
            <ac:spMk id="147" creationId="{740F7FCD-138E-4165-A614-2D7EEA4F2AFD}"/>
          </ac:spMkLst>
        </pc:spChg>
        <pc:spChg chg="mod">
          <ac:chgData name="Arun M kumar" userId="3a899b09-3dfa-47a8-826d-78d67bd75ce0" providerId="ADAL" clId="{B8564DBB-5862-4ABD-9AB2-25B6C40B2626}" dt="2021-10-18T11:30:50.591" v="273" actId="165"/>
          <ac:spMkLst>
            <pc:docMk/>
            <pc:sldMk cId="780045371" sldId="4185"/>
            <ac:spMk id="148" creationId="{CF666B97-5420-4020-B5D3-683C3B90B7E3}"/>
          </ac:spMkLst>
        </pc:spChg>
        <pc:spChg chg="mod">
          <ac:chgData name="Arun M kumar" userId="3a899b09-3dfa-47a8-826d-78d67bd75ce0" providerId="ADAL" clId="{B8564DBB-5862-4ABD-9AB2-25B6C40B2626}" dt="2021-10-18T11:30:50.591" v="273" actId="165"/>
          <ac:spMkLst>
            <pc:docMk/>
            <pc:sldMk cId="780045371" sldId="4185"/>
            <ac:spMk id="149" creationId="{F796FE5E-8B04-4039-A27C-D51E49218779}"/>
          </ac:spMkLst>
        </pc:spChg>
        <pc:spChg chg="del mod topLvl">
          <ac:chgData name="Arun M kumar" userId="3a899b09-3dfa-47a8-826d-78d67bd75ce0" providerId="ADAL" clId="{B8564DBB-5862-4ABD-9AB2-25B6C40B2626}" dt="2021-10-18T11:55:01.025" v="382" actId="478"/>
          <ac:spMkLst>
            <pc:docMk/>
            <pc:sldMk cId="780045371" sldId="4185"/>
            <ac:spMk id="152" creationId="{42EB2ED5-4C95-4DC9-A6BF-7C2F8E993970}"/>
          </ac:spMkLst>
        </pc:spChg>
        <pc:spChg chg="del mod topLvl">
          <ac:chgData name="Arun M kumar" userId="3a899b09-3dfa-47a8-826d-78d67bd75ce0" providerId="ADAL" clId="{B8564DBB-5862-4ABD-9AB2-25B6C40B2626}" dt="2021-10-18T11:55:01.025" v="382" actId="478"/>
          <ac:spMkLst>
            <pc:docMk/>
            <pc:sldMk cId="780045371" sldId="4185"/>
            <ac:spMk id="153" creationId="{664E210D-27A4-4233-BC67-B5F5D1581987}"/>
          </ac:spMkLst>
        </pc:spChg>
        <pc:spChg chg="mod">
          <ac:chgData name="Arun M kumar" userId="3a899b09-3dfa-47a8-826d-78d67bd75ce0" providerId="ADAL" clId="{B8564DBB-5862-4ABD-9AB2-25B6C40B2626}" dt="2021-10-18T11:30:50.591" v="273" actId="165"/>
          <ac:spMkLst>
            <pc:docMk/>
            <pc:sldMk cId="780045371" sldId="4185"/>
            <ac:spMk id="154" creationId="{F6E5A826-4109-46D9-B21A-A5CDE6152E17}"/>
          </ac:spMkLst>
        </pc:spChg>
        <pc:spChg chg="mod">
          <ac:chgData name="Arun M kumar" userId="3a899b09-3dfa-47a8-826d-78d67bd75ce0" providerId="ADAL" clId="{B8564DBB-5862-4ABD-9AB2-25B6C40B2626}" dt="2021-10-18T11:30:50.591" v="273" actId="165"/>
          <ac:spMkLst>
            <pc:docMk/>
            <pc:sldMk cId="780045371" sldId="4185"/>
            <ac:spMk id="155" creationId="{F8F6C0C6-2705-4CEA-9588-963F13EE88CD}"/>
          </ac:spMkLst>
        </pc:spChg>
        <pc:spChg chg="del mod topLvl">
          <ac:chgData name="Arun M kumar" userId="3a899b09-3dfa-47a8-826d-78d67bd75ce0" providerId="ADAL" clId="{B8564DBB-5862-4ABD-9AB2-25B6C40B2626}" dt="2021-10-18T11:55:01.025" v="382" actId="478"/>
          <ac:spMkLst>
            <pc:docMk/>
            <pc:sldMk cId="780045371" sldId="4185"/>
            <ac:spMk id="158" creationId="{A5EA6F2E-8BE3-491E-923B-C80812CD0543}"/>
          </ac:spMkLst>
        </pc:spChg>
        <pc:spChg chg="del mod topLvl">
          <ac:chgData name="Arun M kumar" userId="3a899b09-3dfa-47a8-826d-78d67bd75ce0" providerId="ADAL" clId="{B8564DBB-5862-4ABD-9AB2-25B6C40B2626}" dt="2021-10-18T11:55:01.025" v="382" actId="478"/>
          <ac:spMkLst>
            <pc:docMk/>
            <pc:sldMk cId="780045371" sldId="4185"/>
            <ac:spMk id="159" creationId="{405B38CA-BEFA-4AB9-B178-A45624A736E0}"/>
          </ac:spMkLst>
        </pc:spChg>
        <pc:spChg chg="mod">
          <ac:chgData name="Arun M kumar" userId="3a899b09-3dfa-47a8-826d-78d67bd75ce0" providerId="ADAL" clId="{B8564DBB-5862-4ABD-9AB2-25B6C40B2626}" dt="2021-10-18T11:30:50.591" v="273" actId="165"/>
          <ac:spMkLst>
            <pc:docMk/>
            <pc:sldMk cId="780045371" sldId="4185"/>
            <ac:spMk id="160" creationId="{847D5ED7-0F8B-4ACC-9AE1-1723BE5B8919}"/>
          </ac:spMkLst>
        </pc:spChg>
        <pc:spChg chg="mod">
          <ac:chgData name="Arun M kumar" userId="3a899b09-3dfa-47a8-826d-78d67bd75ce0" providerId="ADAL" clId="{B8564DBB-5862-4ABD-9AB2-25B6C40B2626}" dt="2021-10-18T11:30:50.591" v="273" actId="165"/>
          <ac:spMkLst>
            <pc:docMk/>
            <pc:sldMk cId="780045371" sldId="4185"/>
            <ac:spMk id="161" creationId="{16372ACF-3592-491C-8CAD-ACCC5C2D8398}"/>
          </ac:spMkLst>
        </pc:spChg>
        <pc:spChg chg="del mod topLvl">
          <ac:chgData name="Arun M kumar" userId="3a899b09-3dfa-47a8-826d-78d67bd75ce0" providerId="ADAL" clId="{B8564DBB-5862-4ABD-9AB2-25B6C40B2626}" dt="2021-10-18T11:55:01.025" v="382" actId="478"/>
          <ac:spMkLst>
            <pc:docMk/>
            <pc:sldMk cId="780045371" sldId="4185"/>
            <ac:spMk id="164" creationId="{051DCFB1-FDFD-47B6-908C-7D06D1F94D80}"/>
          </ac:spMkLst>
        </pc:spChg>
        <pc:spChg chg="del mod topLvl">
          <ac:chgData name="Arun M kumar" userId="3a899b09-3dfa-47a8-826d-78d67bd75ce0" providerId="ADAL" clId="{B8564DBB-5862-4ABD-9AB2-25B6C40B2626}" dt="2021-10-18T11:55:01.025" v="382" actId="478"/>
          <ac:spMkLst>
            <pc:docMk/>
            <pc:sldMk cId="780045371" sldId="4185"/>
            <ac:spMk id="165" creationId="{8E1C0B57-40A6-45F4-927D-075677E83651}"/>
          </ac:spMkLst>
        </pc:spChg>
        <pc:spChg chg="mod">
          <ac:chgData name="Arun M kumar" userId="3a899b09-3dfa-47a8-826d-78d67bd75ce0" providerId="ADAL" clId="{B8564DBB-5862-4ABD-9AB2-25B6C40B2626}" dt="2021-10-18T11:30:50.591" v="273" actId="165"/>
          <ac:spMkLst>
            <pc:docMk/>
            <pc:sldMk cId="780045371" sldId="4185"/>
            <ac:spMk id="166" creationId="{F7435D10-69C8-4F7D-8AC8-299CE9C04E31}"/>
          </ac:spMkLst>
        </pc:spChg>
        <pc:spChg chg="mod">
          <ac:chgData name="Arun M kumar" userId="3a899b09-3dfa-47a8-826d-78d67bd75ce0" providerId="ADAL" clId="{B8564DBB-5862-4ABD-9AB2-25B6C40B2626}" dt="2021-10-18T11:30:50.591" v="273" actId="165"/>
          <ac:spMkLst>
            <pc:docMk/>
            <pc:sldMk cId="780045371" sldId="4185"/>
            <ac:spMk id="167" creationId="{0F0C5015-4485-4693-95AE-00285F9F5129}"/>
          </ac:spMkLst>
        </pc:spChg>
        <pc:spChg chg="del mod topLvl">
          <ac:chgData name="Arun M kumar" userId="3a899b09-3dfa-47a8-826d-78d67bd75ce0" providerId="ADAL" clId="{B8564DBB-5862-4ABD-9AB2-25B6C40B2626}" dt="2021-10-18T11:55:01.025" v="382" actId="478"/>
          <ac:spMkLst>
            <pc:docMk/>
            <pc:sldMk cId="780045371" sldId="4185"/>
            <ac:spMk id="170" creationId="{DC2804D3-5020-45D5-8396-CFDBA1912E0B}"/>
          </ac:spMkLst>
        </pc:spChg>
        <pc:spChg chg="del mod topLvl">
          <ac:chgData name="Arun M kumar" userId="3a899b09-3dfa-47a8-826d-78d67bd75ce0" providerId="ADAL" clId="{B8564DBB-5862-4ABD-9AB2-25B6C40B2626}" dt="2021-10-18T11:55:01.025" v="382" actId="478"/>
          <ac:spMkLst>
            <pc:docMk/>
            <pc:sldMk cId="780045371" sldId="4185"/>
            <ac:spMk id="171" creationId="{F3995BE7-EC3D-43B8-B6CE-ECA2F1B02665}"/>
          </ac:spMkLst>
        </pc:spChg>
        <pc:spChg chg="mod">
          <ac:chgData name="Arun M kumar" userId="3a899b09-3dfa-47a8-826d-78d67bd75ce0" providerId="ADAL" clId="{B8564DBB-5862-4ABD-9AB2-25B6C40B2626}" dt="2021-10-18T11:30:50.591" v="273" actId="165"/>
          <ac:spMkLst>
            <pc:docMk/>
            <pc:sldMk cId="780045371" sldId="4185"/>
            <ac:spMk id="172" creationId="{6451512F-0748-4112-AB7D-4D06A6C41873}"/>
          </ac:spMkLst>
        </pc:spChg>
        <pc:spChg chg="mod">
          <ac:chgData name="Arun M kumar" userId="3a899b09-3dfa-47a8-826d-78d67bd75ce0" providerId="ADAL" clId="{B8564DBB-5862-4ABD-9AB2-25B6C40B2626}" dt="2021-10-18T11:30:50.591" v="273" actId="165"/>
          <ac:spMkLst>
            <pc:docMk/>
            <pc:sldMk cId="780045371" sldId="4185"/>
            <ac:spMk id="173" creationId="{1E2E2452-57E8-41F8-A972-572C59DEA841}"/>
          </ac:spMkLst>
        </pc:spChg>
        <pc:spChg chg="mod">
          <ac:chgData name="Arun M kumar" userId="3a899b09-3dfa-47a8-826d-78d67bd75ce0" providerId="ADAL" clId="{B8564DBB-5862-4ABD-9AB2-25B6C40B2626}" dt="2021-10-18T11:31:54.008" v="287" actId="571"/>
          <ac:spMkLst>
            <pc:docMk/>
            <pc:sldMk cId="780045371" sldId="4185"/>
            <ac:spMk id="178" creationId="{75B8408F-536B-4420-AF45-303416A9F617}"/>
          </ac:spMkLst>
        </pc:spChg>
        <pc:spChg chg="mod">
          <ac:chgData name="Arun M kumar" userId="3a899b09-3dfa-47a8-826d-78d67bd75ce0" providerId="ADAL" clId="{B8564DBB-5862-4ABD-9AB2-25B6C40B2626}" dt="2021-10-18T11:31:57.676" v="288" actId="207"/>
          <ac:spMkLst>
            <pc:docMk/>
            <pc:sldMk cId="780045371" sldId="4185"/>
            <ac:spMk id="179" creationId="{724E5859-1B8D-4969-B913-67D1CDBDA7CF}"/>
          </ac:spMkLst>
        </pc:spChg>
        <pc:spChg chg="mod">
          <ac:chgData name="Arun M kumar" userId="3a899b09-3dfa-47a8-826d-78d67bd75ce0" providerId="ADAL" clId="{B8564DBB-5862-4ABD-9AB2-25B6C40B2626}" dt="2021-10-18T11:32:04.192" v="289" actId="571"/>
          <ac:spMkLst>
            <pc:docMk/>
            <pc:sldMk cId="780045371" sldId="4185"/>
            <ac:spMk id="181" creationId="{4640E6CD-1B11-4FF4-94F7-1776E9D32A21}"/>
          </ac:spMkLst>
        </pc:spChg>
        <pc:spChg chg="mod">
          <ac:chgData name="Arun M kumar" userId="3a899b09-3dfa-47a8-826d-78d67bd75ce0" providerId="ADAL" clId="{B8564DBB-5862-4ABD-9AB2-25B6C40B2626}" dt="2021-10-18T11:32:04.192" v="289" actId="571"/>
          <ac:spMkLst>
            <pc:docMk/>
            <pc:sldMk cId="780045371" sldId="4185"/>
            <ac:spMk id="182" creationId="{3E8BE680-45D6-4F53-AE5C-EE576A0CC219}"/>
          </ac:spMkLst>
        </pc:spChg>
        <pc:spChg chg="mod">
          <ac:chgData name="Arun M kumar" userId="3a899b09-3dfa-47a8-826d-78d67bd75ce0" providerId="ADAL" clId="{B8564DBB-5862-4ABD-9AB2-25B6C40B2626}" dt="2021-10-18T11:32:06.194" v="290" actId="571"/>
          <ac:spMkLst>
            <pc:docMk/>
            <pc:sldMk cId="780045371" sldId="4185"/>
            <ac:spMk id="184" creationId="{9973E096-B0CC-476C-B7B5-A2F5B73CF66E}"/>
          </ac:spMkLst>
        </pc:spChg>
        <pc:spChg chg="mod">
          <ac:chgData name="Arun M kumar" userId="3a899b09-3dfa-47a8-826d-78d67bd75ce0" providerId="ADAL" clId="{B8564DBB-5862-4ABD-9AB2-25B6C40B2626}" dt="2021-10-18T11:32:06.194" v="290" actId="571"/>
          <ac:spMkLst>
            <pc:docMk/>
            <pc:sldMk cId="780045371" sldId="4185"/>
            <ac:spMk id="185" creationId="{5E96BD17-629A-4336-8A30-672DACE9D831}"/>
          </ac:spMkLst>
        </pc:spChg>
        <pc:spChg chg="mod">
          <ac:chgData name="Arun M kumar" userId="3a899b09-3dfa-47a8-826d-78d67bd75ce0" providerId="ADAL" clId="{B8564DBB-5862-4ABD-9AB2-25B6C40B2626}" dt="2021-10-18T11:32:06.787" v="291" actId="571"/>
          <ac:spMkLst>
            <pc:docMk/>
            <pc:sldMk cId="780045371" sldId="4185"/>
            <ac:spMk id="187" creationId="{5DC06942-9580-49A0-9DCB-6B40A37AF802}"/>
          </ac:spMkLst>
        </pc:spChg>
        <pc:spChg chg="mod">
          <ac:chgData name="Arun M kumar" userId="3a899b09-3dfa-47a8-826d-78d67bd75ce0" providerId="ADAL" clId="{B8564DBB-5862-4ABD-9AB2-25B6C40B2626}" dt="2021-10-18T11:32:06.787" v="291" actId="571"/>
          <ac:spMkLst>
            <pc:docMk/>
            <pc:sldMk cId="780045371" sldId="4185"/>
            <ac:spMk id="188" creationId="{CC7C9FA0-D875-440F-B948-4B68263FFAFE}"/>
          </ac:spMkLst>
        </pc:spChg>
        <pc:spChg chg="mod">
          <ac:chgData name="Arun M kumar" userId="3a899b09-3dfa-47a8-826d-78d67bd75ce0" providerId="ADAL" clId="{B8564DBB-5862-4ABD-9AB2-25B6C40B2626}" dt="2021-10-18T11:32:07.062" v="292" actId="571"/>
          <ac:spMkLst>
            <pc:docMk/>
            <pc:sldMk cId="780045371" sldId="4185"/>
            <ac:spMk id="190" creationId="{4936F6A1-F3E1-47F0-9166-2C1AE6D0F8B0}"/>
          </ac:spMkLst>
        </pc:spChg>
        <pc:spChg chg="mod">
          <ac:chgData name="Arun M kumar" userId="3a899b09-3dfa-47a8-826d-78d67bd75ce0" providerId="ADAL" clId="{B8564DBB-5862-4ABD-9AB2-25B6C40B2626}" dt="2021-10-18T11:32:07.062" v="292" actId="571"/>
          <ac:spMkLst>
            <pc:docMk/>
            <pc:sldMk cId="780045371" sldId="4185"/>
            <ac:spMk id="191" creationId="{6A0F259F-8903-4FCF-88CB-58395D40486D}"/>
          </ac:spMkLst>
        </pc:spChg>
        <pc:spChg chg="mod">
          <ac:chgData name="Arun M kumar" userId="3a899b09-3dfa-47a8-826d-78d67bd75ce0" providerId="ADAL" clId="{B8564DBB-5862-4ABD-9AB2-25B6C40B2626}" dt="2021-10-18T11:32:07.407" v="293" actId="571"/>
          <ac:spMkLst>
            <pc:docMk/>
            <pc:sldMk cId="780045371" sldId="4185"/>
            <ac:spMk id="193" creationId="{4156E081-F551-4FAF-826F-F1004839A407}"/>
          </ac:spMkLst>
        </pc:spChg>
        <pc:spChg chg="mod">
          <ac:chgData name="Arun M kumar" userId="3a899b09-3dfa-47a8-826d-78d67bd75ce0" providerId="ADAL" clId="{B8564DBB-5862-4ABD-9AB2-25B6C40B2626}" dt="2021-10-18T11:32:07.407" v="293" actId="571"/>
          <ac:spMkLst>
            <pc:docMk/>
            <pc:sldMk cId="780045371" sldId="4185"/>
            <ac:spMk id="194" creationId="{ED7E8753-4405-415B-8ED7-0D30FD85310C}"/>
          </ac:spMkLst>
        </pc:spChg>
        <pc:spChg chg="mod">
          <ac:chgData name="Arun M kumar" userId="3a899b09-3dfa-47a8-826d-78d67bd75ce0" providerId="ADAL" clId="{B8564DBB-5862-4ABD-9AB2-25B6C40B2626}" dt="2021-10-18T11:32:07.731" v="294" actId="571"/>
          <ac:spMkLst>
            <pc:docMk/>
            <pc:sldMk cId="780045371" sldId="4185"/>
            <ac:spMk id="196" creationId="{1EA6FE75-F4B6-41D3-8FA3-781DFEE7003E}"/>
          </ac:spMkLst>
        </pc:spChg>
        <pc:spChg chg="mod">
          <ac:chgData name="Arun M kumar" userId="3a899b09-3dfa-47a8-826d-78d67bd75ce0" providerId="ADAL" clId="{B8564DBB-5862-4ABD-9AB2-25B6C40B2626}" dt="2021-10-18T11:32:07.731" v="294" actId="571"/>
          <ac:spMkLst>
            <pc:docMk/>
            <pc:sldMk cId="780045371" sldId="4185"/>
            <ac:spMk id="197" creationId="{36F12D93-1E91-4227-83EC-2FB973E6E184}"/>
          </ac:spMkLst>
        </pc:spChg>
        <pc:spChg chg="mod">
          <ac:chgData name="Arun M kumar" userId="3a899b09-3dfa-47a8-826d-78d67bd75ce0" providerId="ADAL" clId="{B8564DBB-5862-4ABD-9AB2-25B6C40B2626}" dt="2021-10-18T11:32:08.012" v="295" actId="571"/>
          <ac:spMkLst>
            <pc:docMk/>
            <pc:sldMk cId="780045371" sldId="4185"/>
            <ac:spMk id="199" creationId="{3B5EA361-D992-466F-B2D2-D576592EFDC4}"/>
          </ac:spMkLst>
        </pc:spChg>
        <pc:spChg chg="mod">
          <ac:chgData name="Arun M kumar" userId="3a899b09-3dfa-47a8-826d-78d67bd75ce0" providerId="ADAL" clId="{B8564DBB-5862-4ABD-9AB2-25B6C40B2626}" dt="2021-10-18T11:32:08.012" v="295" actId="571"/>
          <ac:spMkLst>
            <pc:docMk/>
            <pc:sldMk cId="780045371" sldId="4185"/>
            <ac:spMk id="200" creationId="{4ADF3B0F-C042-4CE9-BE4D-ECB8D66F636B}"/>
          </ac:spMkLst>
        </pc:spChg>
        <pc:spChg chg="mod">
          <ac:chgData name="Arun M kumar" userId="3a899b09-3dfa-47a8-826d-78d67bd75ce0" providerId="ADAL" clId="{B8564DBB-5862-4ABD-9AB2-25B6C40B2626}" dt="2021-10-18T11:32:08.441" v="296" actId="571"/>
          <ac:spMkLst>
            <pc:docMk/>
            <pc:sldMk cId="780045371" sldId="4185"/>
            <ac:spMk id="202" creationId="{3B0356F9-48CD-49B7-A9FF-C59BD21DF9EA}"/>
          </ac:spMkLst>
        </pc:spChg>
        <pc:spChg chg="mod">
          <ac:chgData name="Arun M kumar" userId="3a899b09-3dfa-47a8-826d-78d67bd75ce0" providerId="ADAL" clId="{B8564DBB-5862-4ABD-9AB2-25B6C40B2626}" dt="2021-10-18T11:32:08.441" v="296" actId="571"/>
          <ac:spMkLst>
            <pc:docMk/>
            <pc:sldMk cId="780045371" sldId="4185"/>
            <ac:spMk id="203" creationId="{C16F30F5-6F34-4D40-8B13-9041A6CF66C1}"/>
          </ac:spMkLst>
        </pc:spChg>
        <pc:spChg chg="add del">
          <ac:chgData name="Arun M kumar" userId="3a899b09-3dfa-47a8-826d-78d67bd75ce0" providerId="ADAL" clId="{B8564DBB-5862-4ABD-9AB2-25B6C40B2626}" dt="2021-10-18T11:51:11.533" v="363" actId="478"/>
          <ac:spMkLst>
            <pc:docMk/>
            <pc:sldMk cId="780045371" sldId="4185"/>
            <ac:spMk id="207" creationId="{1E04AFDA-D265-4489-AC1A-45CD7A6BD852}"/>
          </ac:spMkLst>
        </pc:spChg>
        <pc:spChg chg="add del mod ord">
          <ac:chgData name="Arun M kumar" userId="3a899b09-3dfa-47a8-826d-78d67bd75ce0" providerId="ADAL" clId="{B8564DBB-5862-4ABD-9AB2-25B6C40B2626}" dt="2021-10-18T11:55:01.025" v="382" actId="478"/>
          <ac:spMkLst>
            <pc:docMk/>
            <pc:sldMk cId="780045371" sldId="4185"/>
            <ac:spMk id="208" creationId="{F823D607-B9EC-4B45-BB71-095EDDF032F3}"/>
          </ac:spMkLst>
        </pc:spChg>
        <pc:spChg chg="add mod topLvl">
          <ac:chgData name="Arun M kumar" userId="3a899b09-3dfa-47a8-826d-78d67bd75ce0" providerId="ADAL" clId="{B8564DBB-5862-4ABD-9AB2-25B6C40B2626}" dt="2021-10-18T12:25:16.967" v="719" actId="165"/>
          <ac:spMkLst>
            <pc:docMk/>
            <pc:sldMk cId="780045371" sldId="4185"/>
            <ac:spMk id="209" creationId="{E2C4EFE6-F946-4A42-8FE0-F0E8B8F580E1}"/>
          </ac:spMkLst>
        </pc:spChg>
        <pc:spChg chg="add del mod topLvl">
          <ac:chgData name="Arun M kumar" userId="3a899b09-3dfa-47a8-826d-78d67bd75ce0" providerId="ADAL" clId="{B8564DBB-5862-4ABD-9AB2-25B6C40B2626}" dt="2021-10-18T12:13:52.534" v="570" actId="478"/>
          <ac:spMkLst>
            <pc:docMk/>
            <pc:sldMk cId="780045371" sldId="4185"/>
            <ac:spMk id="210" creationId="{6566463F-3CF0-4E8F-8EB1-B9FE8DC16675}"/>
          </ac:spMkLst>
        </pc:spChg>
        <pc:spChg chg="add del mod topLvl">
          <ac:chgData name="Arun M kumar" userId="3a899b09-3dfa-47a8-826d-78d67bd75ce0" providerId="ADAL" clId="{B8564DBB-5862-4ABD-9AB2-25B6C40B2626}" dt="2021-10-18T12:13:52.534" v="570" actId="478"/>
          <ac:spMkLst>
            <pc:docMk/>
            <pc:sldMk cId="780045371" sldId="4185"/>
            <ac:spMk id="211" creationId="{2A06873A-FDC4-4010-A0EF-5B10EE292F8F}"/>
          </ac:spMkLst>
        </pc:spChg>
        <pc:spChg chg="add del mod topLvl">
          <ac:chgData name="Arun M kumar" userId="3a899b09-3dfa-47a8-826d-78d67bd75ce0" providerId="ADAL" clId="{B8564DBB-5862-4ABD-9AB2-25B6C40B2626}" dt="2021-10-18T12:13:52.534" v="570" actId="478"/>
          <ac:spMkLst>
            <pc:docMk/>
            <pc:sldMk cId="780045371" sldId="4185"/>
            <ac:spMk id="212" creationId="{719BC3D7-9A03-4D6F-A95D-1EC7CA235E48}"/>
          </ac:spMkLst>
        </pc:spChg>
        <pc:spChg chg="add del mod topLvl">
          <ac:chgData name="Arun M kumar" userId="3a899b09-3dfa-47a8-826d-78d67bd75ce0" providerId="ADAL" clId="{B8564DBB-5862-4ABD-9AB2-25B6C40B2626}" dt="2021-10-18T12:13:52.534" v="570" actId="478"/>
          <ac:spMkLst>
            <pc:docMk/>
            <pc:sldMk cId="780045371" sldId="4185"/>
            <ac:spMk id="213" creationId="{02AE388D-6717-4D4C-B754-F1F7D749304A}"/>
          </ac:spMkLst>
        </pc:spChg>
        <pc:spChg chg="mod topLvl">
          <ac:chgData name="Arun M kumar" userId="3a899b09-3dfa-47a8-826d-78d67bd75ce0" providerId="ADAL" clId="{B8564DBB-5862-4ABD-9AB2-25B6C40B2626}" dt="2021-10-18T12:25:16.967" v="719" actId="165"/>
          <ac:spMkLst>
            <pc:docMk/>
            <pc:sldMk cId="780045371" sldId="4185"/>
            <ac:spMk id="217" creationId="{572431AC-E836-4C7E-BFC9-A0E771675CDE}"/>
          </ac:spMkLst>
        </pc:spChg>
        <pc:spChg chg="del mod topLvl">
          <ac:chgData name="Arun M kumar" userId="3a899b09-3dfa-47a8-826d-78d67bd75ce0" providerId="ADAL" clId="{B8564DBB-5862-4ABD-9AB2-25B6C40B2626}" dt="2021-10-18T11:56:25.271" v="403" actId="478"/>
          <ac:spMkLst>
            <pc:docMk/>
            <pc:sldMk cId="780045371" sldId="4185"/>
            <ac:spMk id="218" creationId="{446C005D-E112-43AF-9108-386EA62A7DFF}"/>
          </ac:spMkLst>
        </pc:spChg>
        <pc:spChg chg="del mod topLvl">
          <ac:chgData name="Arun M kumar" userId="3a899b09-3dfa-47a8-826d-78d67bd75ce0" providerId="ADAL" clId="{B8564DBB-5862-4ABD-9AB2-25B6C40B2626}" dt="2021-10-18T11:56:25.271" v="403" actId="478"/>
          <ac:spMkLst>
            <pc:docMk/>
            <pc:sldMk cId="780045371" sldId="4185"/>
            <ac:spMk id="219" creationId="{17CC5EE3-B3B2-4976-AC23-18E47205906C}"/>
          </ac:spMkLst>
        </pc:spChg>
        <pc:spChg chg="del mod topLvl">
          <ac:chgData name="Arun M kumar" userId="3a899b09-3dfa-47a8-826d-78d67bd75ce0" providerId="ADAL" clId="{B8564DBB-5862-4ABD-9AB2-25B6C40B2626}" dt="2021-10-18T11:56:25.271" v="403" actId="478"/>
          <ac:spMkLst>
            <pc:docMk/>
            <pc:sldMk cId="780045371" sldId="4185"/>
            <ac:spMk id="220" creationId="{ED23B328-97A1-454B-B649-101345296617}"/>
          </ac:spMkLst>
        </pc:spChg>
        <pc:spChg chg="del mod topLvl">
          <ac:chgData name="Arun M kumar" userId="3a899b09-3dfa-47a8-826d-78d67bd75ce0" providerId="ADAL" clId="{B8564DBB-5862-4ABD-9AB2-25B6C40B2626}" dt="2021-10-18T11:56:25.271" v="403" actId="478"/>
          <ac:spMkLst>
            <pc:docMk/>
            <pc:sldMk cId="780045371" sldId="4185"/>
            <ac:spMk id="221" creationId="{17A7D06D-D4BE-4790-94AF-E763EFBADD29}"/>
          </ac:spMkLst>
        </pc:spChg>
        <pc:spChg chg="add del mod topLvl">
          <ac:chgData name="Arun M kumar" userId="3a899b09-3dfa-47a8-826d-78d67bd75ce0" providerId="ADAL" clId="{B8564DBB-5862-4ABD-9AB2-25B6C40B2626}" dt="2021-10-18T12:13:42.057" v="568" actId="478"/>
          <ac:spMkLst>
            <pc:docMk/>
            <pc:sldMk cId="780045371" sldId="4185"/>
            <ac:spMk id="222" creationId="{38CDAAA4-6046-4B5B-BD28-CB34C4E3E2CB}"/>
          </ac:spMkLst>
        </pc:spChg>
        <pc:spChg chg="add del mod topLvl">
          <ac:chgData name="Arun M kumar" userId="3a899b09-3dfa-47a8-826d-78d67bd75ce0" providerId="ADAL" clId="{B8564DBB-5862-4ABD-9AB2-25B6C40B2626}" dt="2021-10-18T12:13:42.057" v="568" actId="478"/>
          <ac:spMkLst>
            <pc:docMk/>
            <pc:sldMk cId="780045371" sldId="4185"/>
            <ac:spMk id="223" creationId="{65236CB6-D5E0-497D-BA36-80109DA13C69}"/>
          </ac:spMkLst>
        </pc:spChg>
        <pc:spChg chg="add del mod topLvl">
          <ac:chgData name="Arun M kumar" userId="3a899b09-3dfa-47a8-826d-78d67bd75ce0" providerId="ADAL" clId="{B8564DBB-5862-4ABD-9AB2-25B6C40B2626}" dt="2021-10-18T12:13:42.057" v="568" actId="478"/>
          <ac:spMkLst>
            <pc:docMk/>
            <pc:sldMk cId="780045371" sldId="4185"/>
            <ac:spMk id="224" creationId="{DD1BC97D-C9F4-4F8D-A7AA-C9D579DEB094}"/>
          </ac:spMkLst>
        </pc:spChg>
        <pc:spChg chg="add del mod topLvl">
          <ac:chgData name="Arun M kumar" userId="3a899b09-3dfa-47a8-826d-78d67bd75ce0" providerId="ADAL" clId="{B8564DBB-5862-4ABD-9AB2-25B6C40B2626}" dt="2021-10-18T12:13:42.057" v="568" actId="478"/>
          <ac:spMkLst>
            <pc:docMk/>
            <pc:sldMk cId="780045371" sldId="4185"/>
            <ac:spMk id="225" creationId="{418FACF3-C5BF-46D6-8C34-73B559C6F033}"/>
          </ac:spMkLst>
        </pc:spChg>
        <pc:spChg chg="add del mod topLvl">
          <ac:chgData name="Arun M kumar" userId="3a899b09-3dfa-47a8-826d-78d67bd75ce0" providerId="ADAL" clId="{B8564DBB-5862-4ABD-9AB2-25B6C40B2626}" dt="2021-10-18T12:13:42.057" v="568" actId="478"/>
          <ac:spMkLst>
            <pc:docMk/>
            <pc:sldMk cId="780045371" sldId="4185"/>
            <ac:spMk id="226" creationId="{A20805B0-66DA-4B12-AFC1-C2F6577E826D}"/>
          </ac:spMkLst>
        </pc:spChg>
        <pc:spChg chg="add del mod topLvl">
          <ac:chgData name="Arun M kumar" userId="3a899b09-3dfa-47a8-826d-78d67bd75ce0" providerId="ADAL" clId="{B8564DBB-5862-4ABD-9AB2-25B6C40B2626}" dt="2021-10-18T12:13:42.057" v="568" actId="478"/>
          <ac:spMkLst>
            <pc:docMk/>
            <pc:sldMk cId="780045371" sldId="4185"/>
            <ac:spMk id="227" creationId="{7DFC85D1-3261-4E00-AD9E-5E63E030A2DA}"/>
          </ac:spMkLst>
        </pc:spChg>
        <pc:spChg chg="add del mod topLvl">
          <ac:chgData name="Arun M kumar" userId="3a899b09-3dfa-47a8-826d-78d67bd75ce0" providerId="ADAL" clId="{B8564DBB-5862-4ABD-9AB2-25B6C40B2626}" dt="2021-10-18T12:13:42.057" v="568" actId="478"/>
          <ac:spMkLst>
            <pc:docMk/>
            <pc:sldMk cId="780045371" sldId="4185"/>
            <ac:spMk id="228" creationId="{8B4093BC-8D87-4687-896F-787F992D8D9A}"/>
          </ac:spMkLst>
        </pc:spChg>
        <pc:spChg chg="add del mod topLvl">
          <ac:chgData name="Arun M kumar" userId="3a899b09-3dfa-47a8-826d-78d67bd75ce0" providerId="ADAL" clId="{B8564DBB-5862-4ABD-9AB2-25B6C40B2626}" dt="2021-10-18T12:13:42.057" v="568" actId="478"/>
          <ac:spMkLst>
            <pc:docMk/>
            <pc:sldMk cId="780045371" sldId="4185"/>
            <ac:spMk id="229" creationId="{41670F3C-42DF-455D-AC15-A0D6EFA2246D}"/>
          </ac:spMkLst>
        </pc:spChg>
        <pc:spChg chg="add del mod topLvl">
          <ac:chgData name="Arun M kumar" userId="3a899b09-3dfa-47a8-826d-78d67bd75ce0" providerId="ADAL" clId="{B8564DBB-5862-4ABD-9AB2-25B6C40B2626}" dt="2021-10-18T12:13:42.057" v="568" actId="478"/>
          <ac:spMkLst>
            <pc:docMk/>
            <pc:sldMk cId="780045371" sldId="4185"/>
            <ac:spMk id="230" creationId="{1DEBADEB-4D92-4A2E-A785-A71B9A8481A9}"/>
          </ac:spMkLst>
        </pc:spChg>
        <pc:spChg chg="add del mod topLvl">
          <ac:chgData name="Arun M kumar" userId="3a899b09-3dfa-47a8-826d-78d67bd75ce0" providerId="ADAL" clId="{B8564DBB-5862-4ABD-9AB2-25B6C40B2626}" dt="2021-10-18T12:13:42.057" v="568" actId="478"/>
          <ac:spMkLst>
            <pc:docMk/>
            <pc:sldMk cId="780045371" sldId="4185"/>
            <ac:spMk id="231" creationId="{BD026CB4-F182-4E4A-86A9-923AF197D706}"/>
          </ac:spMkLst>
        </pc:spChg>
        <pc:spChg chg="del mod topLvl">
          <ac:chgData name="Arun M kumar" userId="3a899b09-3dfa-47a8-826d-78d67bd75ce0" providerId="ADAL" clId="{B8564DBB-5862-4ABD-9AB2-25B6C40B2626}" dt="2021-10-18T12:13:42.057" v="568" actId="478"/>
          <ac:spMkLst>
            <pc:docMk/>
            <pc:sldMk cId="780045371" sldId="4185"/>
            <ac:spMk id="234" creationId="{1527801F-654D-404C-A476-8DE129FE170D}"/>
          </ac:spMkLst>
        </pc:spChg>
        <pc:spChg chg="del mod topLvl">
          <ac:chgData name="Arun M kumar" userId="3a899b09-3dfa-47a8-826d-78d67bd75ce0" providerId="ADAL" clId="{B8564DBB-5862-4ABD-9AB2-25B6C40B2626}" dt="2021-10-18T12:13:42.057" v="568" actId="478"/>
          <ac:spMkLst>
            <pc:docMk/>
            <pc:sldMk cId="780045371" sldId="4185"/>
            <ac:spMk id="235" creationId="{9F9C2834-3229-407E-92A4-905B36E902E3}"/>
          </ac:spMkLst>
        </pc:spChg>
        <pc:spChg chg="del mod topLvl">
          <ac:chgData name="Arun M kumar" userId="3a899b09-3dfa-47a8-826d-78d67bd75ce0" providerId="ADAL" clId="{B8564DBB-5862-4ABD-9AB2-25B6C40B2626}" dt="2021-10-18T12:13:42.057" v="568" actId="478"/>
          <ac:spMkLst>
            <pc:docMk/>
            <pc:sldMk cId="780045371" sldId="4185"/>
            <ac:spMk id="236" creationId="{2CFF6756-F6F7-477D-8ECE-EEE8B511EC76}"/>
          </ac:spMkLst>
        </pc:spChg>
        <pc:spChg chg="del mod topLvl">
          <ac:chgData name="Arun M kumar" userId="3a899b09-3dfa-47a8-826d-78d67bd75ce0" providerId="ADAL" clId="{B8564DBB-5862-4ABD-9AB2-25B6C40B2626}" dt="2021-10-18T12:13:42.057" v="568" actId="478"/>
          <ac:spMkLst>
            <pc:docMk/>
            <pc:sldMk cId="780045371" sldId="4185"/>
            <ac:spMk id="237" creationId="{5A5894CE-9C9C-4B13-A1FF-967E3F1330FA}"/>
          </ac:spMkLst>
        </pc:spChg>
        <pc:spChg chg="del mod topLvl">
          <ac:chgData name="Arun M kumar" userId="3a899b09-3dfa-47a8-826d-78d67bd75ce0" providerId="ADAL" clId="{B8564DBB-5862-4ABD-9AB2-25B6C40B2626}" dt="2021-10-18T12:13:42.057" v="568" actId="478"/>
          <ac:spMkLst>
            <pc:docMk/>
            <pc:sldMk cId="780045371" sldId="4185"/>
            <ac:spMk id="238" creationId="{D36D04CE-FBA1-4412-BDEB-5DE718232C85}"/>
          </ac:spMkLst>
        </pc:spChg>
        <pc:spChg chg="del mod topLvl">
          <ac:chgData name="Arun M kumar" userId="3a899b09-3dfa-47a8-826d-78d67bd75ce0" providerId="ADAL" clId="{B8564DBB-5862-4ABD-9AB2-25B6C40B2626}" dt="2021-10-18T12:13:42.057" v="568" actId="478"/>
          <ac:spMkLst>
            <pc:docMk/>
            <pc:sldMk cId="780045371" sldId="4185"/>
            <ac:spMk id="239" creationId="{3F45B2C5-B042-4265-93E4-50544F0D2FB0}"/>
          </ac:spMkLst>
        </pc:spChg>
        <pc:spChg chg="del mod topLvl">
          <ac:chgData name="Arun M kumar" userId="3a899b09-3dfa-47a8-826d-78d67bd75ce0" providerId="ADAL" clId="{B8564DBB-5862-4ABD-9AB2-25B6C40B2626}" dt="2021-10-18T12:13:42.057" v="568" actId="478"/>
          <ac:spMkLst>
            <pc:docMk/>
            <pc:sldMk cId="780045371" sldId="4185"/>
            <ac:spMk id="240" creationId="{E9F03F00-9D6C-409E-AA3E-1ABC1CBB42C7}"/>
          </ac:spMkLst>
        </pc:spChg>
        <pc:spChg chg="del mod topLvl">
          <ac:chgData name="Arun M kumar" userId="3a899b09-3dfa-47a8-826d-78d67bd75ce0" providerId="ADAL" clId="{B8564DBB-5862-4ABD-9AB2-25B6C40B2626}" dt="2021-10-18T12:08:10.680" v="547" actId="478"/>
          <ac:spMkLst>
            <pc:docMk/>
            <pc:sldMk cId="780045371" sldId="4185"/>
            <ac:spMk id="241" creationId="{15C8430D-6B01-42C4-9E7A-BFDAAD52A2CF}"/>
          </ac:spMkLst>
        </pc:spChg>
        <pc:spChg chg="del mod topLvl">
          <ac:chgData name="Arun M kumar" userId="3a899b09-3dfa-47a8-826d-78d67bd75ce0" providerId="ADAL" clId="{B8564DBB-5862-4ABD-9AB2-25B6C40B2626}" dt="2021-10-18T12:08:10.680" v="547" actId="478"/>
          <ac:spMkLst>
            <pc:docMk/>
            <pc:sldMk cId="780045371" sldId="4185"/>
            <ac:spMk id="242" creationId="{9F73DE4F-2E8C-4384-916E-7276CB242CF1}"/>
          </ac:spMkLst>
        </pc:spChg>
        <pc:spChg chg="del mod topLvl">
          <ac:chgData name="Arun M kumar" userId="3a899b09-3dfa-47a8-826d-78d67bd75ce0" providerId="ADAL" clId="{B8564DBB-5862-4ABD-9AB2-25B6C40B2626}" dt="2021-10-18T12:08:10.680" v="547" actId="478"/>
          <ac:spMkLst>
            <pc:docMk/>
            <pc:sldMk cId="780045371" sldId="4185"/>
            <ac:spMk id="243" creationId="{DC793236-9A3E-4DD8-A36B-0C7D50D085C5}"/>
          </ac:spMkLst>
        </pc:spChg>
        <pc:spChg chg="add del mod">
          <ac:chgData name="Arun M kumar" userId="3a899b09-3dfa-47a8-826d-78d67bd75ce0" providerId="ADAL" clId="{B8564DBB-5862-4ABD-9AB2-25B6C40B2626}" dt="2021-10-18T12:13:42.057" v="568" actId="478"/>
          <ac:spMkLst>
            <pc:docMk/>
            <pc:sldMk cId="780045371" sldId="4185"/>
            <ac:spMk id="244" creationId="{2D84B194-2F81-4E4D-B9DB-A8A1DE21347A}"/>
          </ac:spMkLst>
        </pc:spChg>
        <pc:spChg chg="add del mod">
          <ac:chgData name="Arun M kumar" userId="3a899b09-3dfa-47a8-826d-78d67bd75ce0" providerId="ADAL" clId="{B8564DBB-5862-4ABD-9AB2-25B6C40B2626}" dt="2021-10-18T12:13:42.057" v="568" actId="478"/>
          <ac:spMkLst>
            <pc:docMk/>
            <pc:sldMk cId="780045371" sldId="4185"/>
            <ac:spMk id="245" creationId="{E45CBC7F-EEE9-4E8F-924B-911073A7D0F7}"/>
          </ac:spMkLst>
        </pc:spChg>
        <pc:spChg chg="add del mod">
          <ac:chgData name="Arun M kumar" userId="3a899b09-3dfa-47a8-826d-78d67bd75ce0" providerId="ADAL" clId="{B8564DBB-5862-4ABD-9AB2-25B6C40B2626}" dt="2021-10-18T12:13:42.057" v="568" actId="478"/>
          <ac:spMkLst>
            <pc:docMk/>
            <pc:sldMk cId="780045371" sldId="4185"/>
            <ac:spMk id="246" creationId="{189BD9A3-5D34-4F38-963D-D7CCAF9931AE}"/>
          </ac:spMkLst>
        </pc:spChg>
        <pc:spChg chg="add del mod">
          <ac:chgData name="Arun M kumar" userId="3a899b09-3dfa-47a8-826d-78d67bd75ce0" providerId="ADAL" clId="{B8564DBB-5862-4ABD-9AB2-25B6C40B2626}" dt="2021-10-18T12:13:42.057" v="568" actId="478"/>
          <ac:spMkLst>
            <pc:docMk/>
            <pc:sldMk cId="780045371" sldId="4185"/>
            <ac:spMk id="247" creationId="{BD98D0AB-F4E3-49B0-BD7F-BA4A14B9F7F3}"/>
          </ac:spMkLst>
        </pc:spChg>
        <pc:spChg chg="add del mod">
          <ac:chgData name="Arun M kumar" userId="3a899b09-3dfa-47a8-826d-78d67bd75ce0" providerId="ADAL" clId="{B8564DBB-5862-4ABD-9AB2-25B6C40B2626}" dt="2021-10-18T12:13:42.057" v="568" actId="478"/>
          <ac:spMkLst>
            <pc:docMk/>
            <pc:sldMk cId="780045371" sldId="4185"/>
            <ac:spMk id="248" creationId="{1F5D78C3-6CE7-4564-BF20-A5B1AA3B303D}"/>
          </ac:spMkLst>
        </pc:spChg>
        <pc:spChg chg="add del mod">
          <ac:chgData name="Arun M kumar" userId="3a899b09-3dfa-47a8-826d-78d67bd75ce0" providerId="ADAL" clId="{B8564DBB-5862-4ABD-9AB2-25B6C40B2626}" dt="2021-10-18T12:13:42.057" v="568" actId="478"/>
          <ac:spMkLst>
            <pc:docMk/>
            <pc:sldMk cId="780045371" sldId="4185"/>
            <ac:spMk id="249" creationId="{D2D4C66A-49DF-4DA8-9CAB-A1A6153247A2}"/>
          </ac:spMkLst>
        </pc:spChg>
        <pc:spChg chg="add del mod">
          <ac:chgData name="Arun M kumar" userId="3a899b09-3dfa-47a8-826d-78d67bd75ce0" providerId="ADAL" clId="{B8564DBB-5862-4ABD-9AB2-25B6C40B2626}" dt="2021-10-18T12:13:42.057" v="568" actId="478"/>
          <ac:spMkLst>
            <pc:docMk/>
            <pc:sldMk cId="780045371" sldId="4185"/>
            <ac:spMk id="250" creationId="{E87CD121-0A47-4001-8EB3-16714967D64B}"/>
          </ac:spMkLst>
        </pc:spChg>
        <pc:spChg chg="add del mod">
          <ac:chgData name="Arun M kumar" userId="3a899b09-3dfa-47a8-826d-78d67bd75ce0" providerId="ADAL" clId="{B8564DBB-5862-4ABD-9AB2-25B6C40B2626}" dt="2021-10-18T12:13:42.057" v="568" actId="478"/>
          <ac:spMkLst>
            <pc:docMk/>
            <pc:sldMk cId="780045371" sldId="4185"/>
            <ac:spMk id="251" creationId="{CD3C11E1-4131-4F12-A14D-C628E2D066D1}"/>
          </ac:spMkLst>
        </pc:spChg>
        <pc:spChg chg="add del mod">
          <ac:chgData name="Arun M kumar" userId="3a899b09-3dfa-47a8-826d-78d67bd75ce0" providerId="ADAL" clId="{B8564DBB-5862-4ABD-9AB2-25B6C40B2626}" dt="2021-10-18T12:13:42.057" v="568" actId="478"/>
          <ac:spMkLst>
            <pc:docMk/>
            <pc:sldMk cId="780045371" sldId="4185"/>
            <ac:spMk id="252" creationId="{1A55B412-78E9-4F50-82BE-E5E16A297E0A}"/>
          </ac:spMkLst>
        </pc:spChg>
        <pc:spChg chg="add del mod">
          <ac:chgData name="Arun M kumar" userId="3a899b09-3dfa-47a8-826d-78d67bd75ce0" providerId="ADAL" clId="{B8564DBB-5862-4ABD-9AB2-25B6C40B2626}" dt="2021-10-18T12:13:42.057" v="568" actId="478"/>
          <ac:spMkLst>
            <pc:docMk/>
            <pc:sldMk cId="780045371" sldId="4185"/>
            <ac:spMk id="253" creationId="{37433D99-D875-4866-8A1A-03465076C134}"/>
          </ac:spMkLst>
        </pc:spChg>
        <pc:spChg chg="add del mod">
          <ac:chgData name="Arun M kumar" userId="3a899b09-3dfa-47a8-826d-78d67bd75ce0" providerId="ADAL" clId="{B8564DBB-5862-4ABD-9AB2-25B6C40B2626}" dt="2021-10-18T12:13:42.057" v="568" actId="478"/>
          <ac:spMkLst>
            <pc:docMk/>
            <pc:sldMk cId="780045371" sldId="4185"/>
            <ac:spMk id="254" creationId="{A0C4052F-1F65-4956-9864-3DD244E21CC5}"/>
          </ac:spMkLst>
        </pc:spChg>
        <pc:spChg chg="add del mod">
          <ac:chgData name="Arun M kumar" userId="3a899b09-3dfa-47a8-826d-78d67bd75ce0" providerId="ADAL" clId="{B8564DBB-5862-4ABD-9AB2-25B6C40B2626}" dt="2021-10-18T12:13:42.057" v="568" actId="478"/>
          <ac:spMkLst>
            <pc:docMk/>
            <pc:sldMk cId="780045371" sldId="4185"/>
            <ac:spMk id="255" creationId="{EBD20643-91AE-4A1D-A442-18353699A1D4}"/>
          </ac:spMkLst>
        </pc:spChg>
        <pc:spChg chg="add del mod">
          <ac:chgData name="Arun M kumar" userId="3a899b09-3dfa-47a8-826d-78d67bd75ce0" providerId="ADAL" clId="{B8564DBB-5862-4ABD-9AB2-25B6C40B2626}" dt="2021-10-18T12:13:42.057" v="568" actId="478"/>
          <ac:spMkLst>
            <pc:docMk/>
            <pc:sldMk cId="780045371" sldId="4185"/>
            <ac:spMk id="256" creationId="{F5B3C0B4-60BF-4EBF-A7E0-F23DC2533DD1}"/>
          </ac:spMkLst>
        </pc:spChg>
        <pc:spChg chg="add del mod">
          <ac:chgData name="Arun M kumar" userId="3a899b09-3dfa-47a8-826d-78d67bd75ce0" providerId="ADAL" clId="{B8564DBB-5862-4ABD-9AB2-25B6C40B2626}" dt="2021-10-18T12:13:42.057" v="568" actId="478"/>
          <ac:spMkLst>
            <pc:docMk/>
            <pc:sldMk cId="780045371" sldId="4185"/>
            <ac:spMk id="257" creationId="{0882986C-0436-4EEA-8784-D82BD6E91FB4}"/>
          </ac:spMkLst>
        </pc:spChg>
        <pc:spChg chg="add del mod">
          <ac:chgData name="Arun M kumar" userId="3a899b09-3dfa-47a8-826d-78d67bd75ce0" providerId="ADAL" clId="{B8564DBB-5862-4ABD-9AB2-25B6C40B2626}" dt="2021-10-18T12:13:42.057" v="568" actId="478"/>
          <ac:spMkLst>
            <pc:docMk/>
            <pc:sldMk cId="780045371" sldId="4185"/>
            <ac:spMk id="258" creationId="{5CC441E2-E622-449D-817C-04BB793F5493}"/>
          </ac:spMkLst>
        </pc:spChg>
        <pc:spChg chg="add del mod">
          <ac:chgData name="Arun M kumar" userId="3a899b09-3dfa-47a8-826d-78d67bd75ce0" providerId="ADAL" clId="{B8564DBB-5862-4ABD-9AB2-25B6C40B2626}" dt="2021-10-18T12:13:42.057" v="568" actId="478"/>
          <ac:spMkLst>
            <pc:docMk/>
            <pc:sldMk cId="780045371" sldId="4185"/>
            <ac:spMk id="259" creationId="{B71DDD8C-4208-42F7-8622-551D4C577B1F}"/>
          </ac:spMkLst>
        </pc:spChg>
        <pc:spChg chg="add del mod">
          <ac:chgData name="Arun M kumar" userId="3a899b09-3dfa-47a8-826d-78d67bd75ce0" providerId="ADAL" clId="{B8564DBB-5862-4ABD-9AB2-25B6C40B2626}" dt="2021-10-18T12:13:42.057" v="568" actId="478"/>
          <ac:spMkLst>
            <pc:docMk/>
            <pc:sldMk cId="780045371" sldId="4185"/>
            <ac:spMk id="260" creationId="{7416A7A4-54E1-473C-BA4F-38318B53C758}"/>
          </ac:spMkLst>
        </pc:spChg>
        <pc:spChg chg="add del mod">
          <ac:chgData name="Arun M kumar" userId="3a899b09-3dfa-47a8-826d-78d67bd75ce0" providerId="ADAL" clId="{B8564DBB-5862-4ABD-9AB2-25B6C40B2626}" dt="2021-10-18T12:13:42.057" v="568" actId="478"/>
          <ac:spMkLst>
            <pc:docMk/>
            <pc:sldMk cId="780045371" sldId="4185"/>
            <ac:spMk id="261" creationId="{58B302BD-EDBC-4ABC-A82C-900616E88B78}"/>
          </ac:spMkLst>
        </pc:spChg>
        <pc:spChg chg="add del mod">
          <ac:chgData name="Arun M kumar" userId="3a899b09-3dfa-47a8-826d-78d67bd75ce0" providerId="ADAL" clId="{B8564DBB-5862-4ABD-9AB2-25B6C40B2626}" dt="2021-10-18T12:13:42.057" v="568" actId="478"/>
          <ac:spMkLst>
            <pc:docMk/>
            <pc:sldMk cId="780045371" sldId="4185"/>
            <ac:spMk id="262" creationId="{262EBC20-522A-4B64-A2F9-8E464AB2E113}"/>
          </ac:spMkLst>
        </pc:spChg>
        <pc:spChg chg="add del mod">
          <ac:chgData name="Arun M kumar" userId="3a899b09-3dfa-47a8-826d-78d67bd75ce0" providerId="ADAL" clId="{B8564DBB-5862-4ABD-9AB2-25B6C40B2626}" dt="2021-10-18T12:13:42.057" v="568" actId="478"/>
          <ac:spMkLst>
            <pc:docMk/>
            <pc:sldMk cId="780045371" sldId="4185"/>
            <ac:spMk id="263" creationId="{DEC213AE-7440-4702-AA6C-7523A6D6B0C7}"/>
          </ac:spMkLst>
        </pc:spChg>
        <pc:spChg chg="add mod topLvl">
          <ac:chgData name="Arun M kumar" userId="3a899b09-3dfa-47a8-826d-78d67bd75ce0" providerId="ADAL" clId="{B8564DBB-5862-4ABD-9AB2-25B6C40B2626}" dt="2021-10-18T12:25:16.967" v="719" actId="165"/>
          <ac:spMkLst>
            <pc:docMk/>
            <pc:sldMk cId="780045371" sldId="4185"/>
            <ac:spMk id="264" creationId="{D74102D3-B2F4-4753-A5CB-B3F07EDECB5C}"/>
          </ac:spMkLst>
        </pc:spChg>
        <pc:spChg chg="add mod topLvl">
          <ac:chgData name="Arun M kumar" userId="3a899b09-3dfa-47a8-826d-78d67bd75ce0" providerId="ADAL" clId="{B8564DBB-5862-4ABD-9AB2-25B6C40B2626}" dt="2021-10-18T12:25:16.967" v="719" actId="165"/>
          <ac:spMkLst>
            <pc:docMk/>
            <pc:sldMk cId="780045371" sldId="4185"/>
            <ac:spMk id="265" creationId="{9D7D4A39-9E50-43AA-B162-CEC99FCFB4D4}"/>
          </ac:spMkLst>
        </pc:spChg>
        <pc:spChg chg="add mod topLvl">
          <ac:chgData name="Arun M kumar" userId="3a899b09-3dfa-47a8-826d-78d67bd75ce0" providerId="ADAL" clId="{B8564DBB-5862-4ABD-9AB2-25B6C40B2626}" dt="2021-10-18T12:25:16.967" v="719" actId="165"/>
          <ac:spMkLst>
            <pc:docMk/>
            <pc:sldMk cId="780045371" sldId="4185"/>
            <ac:spMk id="266" creationId="{BE60E345-404B-486C-84E1-2510601FB637}"/>
          </ac:spMkLst>
        </pc:spChg>
        <pc:spChg chg="add mod topLvl">
          <ac:chgData name="Arun M kumar" userId="3a899b09-3dfa-47a8-826d-78d67bd75ce0" providerId="ADAL" clId="{B8564DBB-5862-4ABD-9AB2-25B6C40B2626}" dt="2021-10-18T12:25:16.967" v="719" actId="165"/>
          <ac:spMkLst>
            <pc:docMk/>
            <pc:sldMk cId="780045371" sldId="4185"/>
            <ac:spMk id="267" creationId="{64F2DADE-A12D-4CF1-9A40-C6F8B4434B26}"/>
          </ac:spMkLst>
        </pc:spChg>
        <pc:spChg chg="add mod topLvl">
          <ac:chgData name="Arun M kumar" userId="3a899b09-3dfa-47a8-826d-78d67bd75ce0" providerId="ADAL" clId="{B8564DBB-5862-4ABD-9AB2-25B6C40B2626}" dt="2021-10-18T12:25:16.967" v="719" actId="165"/>
          <ac:spMkLst>
            <pc:docMk/>
            <pc:sldMk cId="780045371" sldId="4185"/>
            <ac:spMk id="269" creationId="{CE7FE337-5A78-4113-AA1B-BC63A6BE825C}"/>
          </ac:spMkLst>
        </pc:spChg>
        <pc:spChg chg="add mod topLvl">
          <ac:chgData name="Arun M kumar" userId="3a899b09-3dfa-47a8-826d-78d67bd75ce0" providerId="ADAL" clId="{B8564DBB-5862-4ABD-9AB2-25B6C40B2626}" dt="2021-10-18T12:25:16.967" v="719" actId="165"/>
          <ac:spMkLst>
            <pc:docMk/>
            <pc:sldMk cId="780045371" sldId="4185"/>
            <ac:spMk id="270" creationId="{24A933BB-E5FF-4B33-97EC-BD0D5674560D}"/>
          </ac:spMkLst>
        </pc:spChg>
        <pc:spChg chg="add mod topLvl">
          <ac:chgData name="Arun M kumar" userId="3a899b09-3dfa-47a8-826d-78d67bd75ce0" providerId="ADAL" clId="{B8564DBB-5862-4ABD-9AB2-25B6C40B2626}" dt="2021-10-18T12:25:16.967" v="719" actId="165"/>
          <ac:spMkLst>
            <pc:docMk/>
            <pc:sldMk cId="780045371" sldId="4185"/>
            <ac:spMk id="271" creationId="{246E597C-8380-4F43-815F-BD201E4A3D30}"/>
          </ac:spMkLst>
        </pc:spChg>
        <pc:spChg chg="add mod topLvl">
          <ac:chgData name="Arun M kumar" userId="3a899b09-3dfa-47a8-826d-78d67bd75ce0" providerId="ADAL" clId="{B8564DBB-5862-4ABD-9AB2-25B6C40B2626}" dt="2021-10-18T12:25:57.059" v="724"/>
          <ac:spMkLst>
            <pc:docMk/>
            <pc:sldMk cId="780045371" sldId="4185"/>
            <ac:spMk id="272" creationId="{AB673BF9-7A65-4CD0-828F-AAF29886DD0A}"/>
          </ac:spMkLst>
        </pc:spChg>
        <pc:spChg chg="add mod topLvl">
          <ac:chgData name="Arun M kumar" userId="3a899b09-3dfa-47a8-826d-78d67bd75ce0" providerId="ADAL" clId="{B8564DBB-5862-4ABD-9AB2-25B6C40B2626}" dt="2021-10-18T12:26:31.857" v="728"/>
          <ac:spMkLst>
            <pc:docMk/>
            <pc:sldMk cId="780045371" sldId="4185"/>
            <ac:spMk id="273" creationId="{F22F0829-F735-4EAE-98AC-9C90C84BBB36}"/>
          </ac:spMkLst>
        </pc:spChg>
        <pc:spChg chg="add mod topLvl">
          <ac:chgData name="Arun M kumar" userId="3a899b09-3dfa-47a8-826d-78d67bd75ce0" providerId="ADAL" clId="{B8564DBB-5862-4ABD-9AB2-25B6C40B2626}" dt="2021-10-18T12:26:08.599" v="725" actId="14100"/>
          <ac:spMkLst>
            <pc:docMk/>
            <pc:sldMk cId="780045371" sldId="4185"/>
            <ac:spMk id="275" creationId="{F3AC5E74-AD46-48BA-AA53-12663B604F99}"/>
          </ac:spMkLst>
        </pc:spChg>
        <pc:spChg chg="add mod topLvl">
          <ac:chgData name="Arun M kumar" userId="3a899b09-3dfa-47a8-826d-78d67bd75ce0" providerId="ADAL" clId="{B8564DBB-5862-4ABD-9AB2-25B6C40B2626}" dt="2021-10-18T12:26:08.599" v="725" actId="14100"/>
          <ac:spMkLst>
            <pc:docMk/>
            <pc:sldMk cId="780045371" sldId="4185"/>
            <ac:spMk id="276" creationId="{F6F2D175-229F-49E9-AE8D-2FF61A7BB6A6}"/>
          </ac:spMkLst>
        </pc:spChg>
        <pc:spChg chg="add mod topLvl">
          <ac:chgData name="Arun M kumar" userId="3a899b09-3dfa-47a8-826d-78d67bd75ce0" providerId="ADAL" clId="{B8564DBB-5862-4ABD-9AB2-25B6C40B2626}" dt="2021-10-18T12:26:08.599" v="725" actId="14100"/>
          <ac:spMkLst>
            <pc:docMk/>
            <pc:sldMk cId="780045371" sldId="4185"/>
            <ac:spMk id="277" creationId="{036CD2F1-BF80-4AC5-B679-DF2675D9B01B}"/>
          </ac:spMkLst>
        </pc:spChg>
        <pc:grpChg chg="del mod">
          <ac:chgData name="Arun M kumar" userId="3a899b09-3dfa-47a8-826d-78d67bd75ce0" providerId="ADAL" clId="{B8564DBB-5862-4ABD-9AB2-25B6C40B2626}" dt="2021-10-18T11:13:46.267" v="30" actId="478"/>
          <ac:grpSpMkLst>
            <pc:docMk/>
            <pc:sldMk cId="780045371" sldId="4185"/>
            <ac:grpSpMk id="6" creationId="{DB8033D8-7B0F-4FF7-A59C-19139E0F655B}"/>
          </ac:grpSpMkLst>
        </pc:grpChg>
        <pc:grpChg chg="del mod">
          <ac:chgData name="Arun M kumar" userId="3a899b09-3dfa-47a8-826d-78d67bd75ce0" providerId="ADAL" clId="{B8564DBB-5862-4ABD-9AB2-25B6C40B2626}" dt="2021-10-18T11:13:46.267" v="30" actId="478"/>
          <ac:grpSpMkLst>
            <pc:docMk/>
            <pc:sldMk cId="780045371" sldId="4185"/>
            <ac:grpSpMk id="11" creationId="{B120B26D-A912-4EF0-BB70-CFB78ED54129}"/>
          </ac:grpSpMkLst>
        </pc:grpChg>
        <pc:grpChg chg="add del mod">
          <ac:chgData name="Arun M kumar" userId="3a899b09-3dfa-47a8-826d-78d67bd75ce0" providerId="ADAL" clId="{B8564DBB-5862-4ABD-9AB2-25B6C40B2626}" dt="2021-10-18T11:24:40.325" v="176" actId="165"/>
          <ac:grpSpMkLst>
            <pc:docMk/>
            <pc:sldMk cId="780045371" sldId="4185"/>
            <ac:grpSpMk id="26" creationId="{B1E320B9-0F2D-4998-B67F-10FB5E7DF339}"/>
          </ac:grpSpMkLst>
        </pc:grpChg>
        <pc:grpChg chg="add del mod">
          <ac:chgData name="Arun M kumar" userId="3a899b09-3dfa-47a8-826d-78d67bd75ce0" providerId="ADAL" clId="{B8564DBB-5862-4ABD-9AB2-25B6C40B2626}" dt="2021-10-18T11:24:05.536" v="173" actId="165"/>
          <ac:grpSpMkLst>
            <pc:docMk/>
            <pc:sldMk cId="780045371" sldId="4185"/>
            <ac:grpSpMk id="27" creationId="{F5787D32-0219-43AA-BD9A-E99720C471A1}"/>
          </ac:grpSpMkLst>
        </pc:grpChg>
        <pc:grpChg chg="add del mod">
          <ac:chgData name="Arun M kumar" userId="3a899b09-3dfa-47a8-826d-78d67bd75ce0" providerId="ADAL" clId="{B8564DBB-5862-4ABD-9AB2-25B6C40B2626}" dt="2021-10-18T11:24:05.536" v="173" actId="165"/>
          <ac:grpSpMkLst>
            <pc:docMk/>
            <pc:sldMk cId="780045371" sldId="4185"/>
            <ac:grpSpMk id="30" creationId="{35CFB7C5-C690-4445-85BA-CC7E86C85F9B}"/>
          </ac:grpSpMkLst>
        </pc:grpChg>
        <pc:grpChg chg="add del mod">
          <ac:chgData name="Arun M kumar" userId="3a899b09-3dfa-47a8-826d-78d67bd75ce0" providerId="ADAL" clId="{B8564DBB-5862-4ABD-9AB2-25B6C40B2626}" dt="2021-10-18T11:24:05.536" v="173" actId="165"/>
          <ac:grpSpMkLst>
            <pc:docMk/>
            <pc:sldMk cId="780045371" sldId="4185"/>
            <ac:grpSpMk id="33" creationId="{3E0F6DF3-84FA-4B45-BFB7-77B0C4DEB4A0}"/>
          </ac:grpSpMkLst>
        </pc:grpChg>
        <pc:grpChg chg="add del mod">
          <ac:chgData name="Arun M kumar" userId="3a899b09-3dfa-47a8-826d-78d67bd75ce0" providerId="ADAL" clId="{B8564DBB-5862-4ABD-9AB2-25B6C40B2626}" dt="2021-10-18T11:24:05.536" v="173" actId="165"/>
          <ac:grpSpMkLst>
            <pc:docMk/>
            <pc:sldMk cId="780045371" sldId="4185"/>
            <ac:grpSpMk id="36" creationId="{690A6EF8-AF39-4EA5-B236-1D02AAAE5229}"/>
          </ac:grpSpMkLst>
        </pc:grpChg>
        <pc:grpChg chg="add del mod">
          <ac:chgData name="Arun M kumar" userId="3a899b09-3dfa-47a8-826d-78d67bd75ce0" providerId="ADAL" clId="{B8564DBB-5862-4ABD-9AB2-25B6C40B2626}" dt="2021-10-18T11:24:05.536" v="173" actId="165"/>
          <ac:grpSpMkLst>
            <pc:docMk/>
            <pc:sldMk cId="780045371" sldId="4185"/>
            <ac:grpSpMk id="39" creationId="{299A3A86-C1F7-4D36-A61A-6DF3281755A3}"/>
          </ac:grpSpMkLst>
        </pc:grpChg>
        <pc:grpChg chg="add del mod">
          <ac:chgData name="Arun M kumar" userId="3a899b09-3dfa-47a8-826d-78d67bd75ce0" providerId="ADAL" clId="{B8564DBB-5862-4ABD-9AB2-25B6C40B2626}" dt="2021-10-18T11:24:05.536" v="173" actId="165"/>
          <ac:grpSpMkLst>
            <pc:docMk/>
            <pc:sldMk cId="780045371" sldId="4185"/>
            <ac:grpSpMk id="42" creationId="{8BFE8F0B-3107-4EB4-BEBB-C7E186F06E50}"/>
          </ac:grpSpMkLst>
        </pc:grpChg>
        <pc:grpChg chg="add del mod">
          <ac:chgData name="Arun M kumar" userId="3a899b09-3dfa-47a8-826d-78d67bd75ce0" providerId="ADAL" clId="{B8564DBB-5862-4ABD-9AB2-25B6C40B2626}" dt="2021-10-18T11:24:05.536" v="173" actId="165"/>
          <ac:grpSpMkLst>
            <pc:docMk/>
            <pc:sldMk cId="780045371" sldId="4185"/>
            <ac:grpSpMk id="45" creationId="{E11326EB-86B5-44E9-9BA0-AAF99761E5F8}"/>
          </ac:grpSpMkLst>
        </pc:grpChg>
        <pc:grpChg chg="add del mod">
          <ac:chgData name="Arun M kumar" userId="3a899b09-3dfa-47a8-826d-78d67bd75ce0" providerId="ADAL" clId="{B8564DBB-5862-4ABD-9AB2-25B6C40B2626}" dt="2021-10-18T11:24:05.536" v="173" actId="165"/>
          <ac:grpSpMkLst>
            <pc:docMk/>
            <pc:sldMk cId="780045371" sldId="4185"/>
            <ac:grpSpMk id="48" creationId="{C62B80BA-DC03-48DC-ADA8-74A0B06D69D1}"/>
          </ac:grpSpMkLst>
        </pc:grpChg>
        <pc:grpChg chg="add del mod">
          <ac:chgData name="Arun M kumar" userId="3a899b09-3dfa-47a8-826d-78d67bd75ce0" providerId="ADAL" clId="{B8564DBB-5862-4ABD-9AB2-25B6C40B2626}" dt="2021-10-18T11:24:05.536" v="173" actId="165"/>
          <ac:grpSpMkLst>
            <pc:docMk/>
            <pc:sldMk cId="780045371" sldId="4185"/>
            <ac:grpSpMk id="51" creationId="{2AD01B60-064D-46F9-A3E8-EE5815678E21}"/>
          </ac:grpSpMkLst>
        </pc:grpChg>
        <pc:grpChg chg="add mod">
          <ac:chgData name="Arun M kumar" userId="3a899b09-3dfa-47a8-826d-78d67bd75ce0" providerId="ADAL" clId="{B8564DBB-5862-4ABD-9AB2-25B6C40B2626}" dt="2021-10-18T11:25:22.688" v="200" actId="164"/>
          <ac:grpSpMkLst>
            <pc:docMk/>
            <pc:sldMk cId="780045371" sldId="4185"/>
            <ac:grpSpMk id="54" creationId="{F634915D-0ED5-4288-BE6D-BE824A2A4D05}"/>
          </ac:grpSpMkLst>
        </pc:grpChg>
        <pc:grpChg chg="add del mod topLvl">
          <ac:chgData name="Arun M kumar" userId="3a899b09-3dfa-47a8-826d-78d67bd75ce0" providerId="ADAL" clId="{B8564DBB-5862-4ABD-9AB2-25B6C40B2626}" dt="2021-10-18T11:55:01.025" v="382" actId="478"/>
          <ac:grpSpMkLst>
            <pc:docMk/>
            <pc:sldMk cId="780045371" sldId="4185"/>
            <ac:grpSpMk id="55" creationId="{BBB33A29-B8A9-4EB4-BF9F-DF316D9D902B}"/>
          </ac:grpSpMkLst>
        </pc:grpChg>
        <pc:grpChg chg="add del mod">
          <ac:chgData name="Arun M kumar" userId="3a899b09-3dfa-47a8-826d-78d67bd75ce0" providerId="ADAL" clId="{B8564DBB-5862-4ABD-9AB2-25B6C40B2626}" dt="2021-10-18T11:29:23.745" v="255" actId="165"/>
          <ac:grpSpMkLst>
            <pc:docMk/>
            <pc:sldMk cId="780045371" sldId="4185"/>
            <ac:grpSpMk id="58" creationId="{3ED86666-4F2A-4FA2-850B-6761E1532AA3}"/>
          </ac:grpSpMkLst>
        </pc:grpChg>
        <pc:grpChg chg="add mod">
          <ac:chgData name="Arun M kumar" userId="3a899b09-3dfa-47a8-826d-78d67bd75ce0" providerId="ADAL" clId="{B8564DBB-5862-4ABD-9AB2-25B6C40B2626}" dt="2021-10-18T11:28:32.350" v="250" actId="571"/>
          <ac:grpSpMkLst>
            <pc:docMk/>
            <pc:sldMk cId="780045371" sldId="4185"/>
            <ac:grpSpMk id="59" creationId="{5B26ADB2-0167-40BE-9877-03C3E46CDEB8}"/>
          </ac:grpSpMkLst>
        </pc:grpChg>
        <pc:grpChg chg="mod">
          <ac:chgData name="Arun M kumar" userId="3a899b09-3dfa-47a8-826d-78d67bd75ce0" providerId="ADAL" clId="{B8564DBB-5862-4ABD-9AB2-25B6C40B2626}" dt="2021-10-18T11:28:32.350" v="250" actId="571"/>
          <ac:grpSpMkLst>
            <pc:docMk/>
            <pc:sldMk cId="780045371" sldId="4185"/>
            <ac:grpSpMk id="60" creationId="{EFFD9DC3-4496-4970-B4D2-025BD70F71A4}"/>
          </ac:grpSpMkLst>
        </pc:grpChg>
        <pc:grpChg chg="add mod">
          <ac:chgData name="Arun M kumar" userId="3a899b09-3dfa-47a8-826d-78d67bd75ce0" providerId="ADAL" clId="{B8564DBB-5862-4ABD-9AB2-25B6C40B2626}" dt="2021-10-18T11:28:29.503" v="249" actId="571"/>
          <ac:grpSpMkLst>
            <pc:docMk/>
            <pc:sldMk cId="780045371" sldId="4185"/>
            <ac:grpSpMk id="65" creationId="{435AD63C-61C1-4F3E-831A-19C21AF3D164}"/>
          </ac:grpSpMkLst>
        </pc:grpChg>
        <pc:grpChg chg="mod">
          <ac:chgData name="Arun M kumar" userId="3a899b09-3dfa-47a8-826d-78d67bd75ce0" providerId="ADAL" clId="{B8564DBB-5862-4ABD-9AB2-25B6C40B2626}" dt="2021-10-18T11:28:29.503" v="249" actId="571"/>
          <ac:grpSpMkLst>
            <pc:docMk/>
            <pc:sldMk cId="780045371" sldId="4185"/>
            <ac:grpSpMk id="66" creationId="{B10A4D85-62FF-4693-9849-BA32F28A2DF7}"/>
          </ac:grpSpMkLst>
        </pc:grpChg>
        <pc:grpChg chg="add mod">
          <ac:chgData name="Arun M kumar" userId="3a899b09-3dfa-47a8-826d-78d67bd75ce0" providerId="ADAL" clId="{B8564DBB-5862-4ABD-9AB2-25B6C40B2626}" dt="2021-10-18T11:28:29.340" v="248" actId="571"/>
          <ac:grpSpMkLst>
            <pc:docMk/>
            <pc:sldMk cId="780045371" sldId="4185"/>
            <ac:grpSpMk id="71" creationId="{0A57F883-21D7-407F-A6CB-302116294FC0}"/>
          </ac:grpSpMkLst>
        </pc:grpChg>
        <pc:grpChg chg="mod">
          <ac:chgData name="Arun M kumar" userId="3a899b09-3dfa-47a8-826d-78d67bd75ce0" providerId="ADAL" clId="{B8564DBB-5862-4ABD-9AB2-25B6C40B2626}" dt="2021-10-18T11:28:29.340" v="248" actId="571"/>
          <ac:grpSpMkLst>
            <pc:docMk/>
            <pc:sldMk cId="780045371" sldId="4185"/>
            <ac:grpSpMk id="72" creationId="{8405F18C-EE40-402E-8F9F-4CEE70195E3A}"/>
          </ac:grpSpMkLst>
        </pc:grpChg>
        <pc:grpChg chg="add mod">
          <ac:chgData name="Arun M kumar" userId="3a899b09-3dfa-47a8-826d-78d67bd75ce0" providerId="ADAL" clId="{B8564DBB-5862-4ABD-9AB2-25B6C40B2626}" dt="2021-10-18T11:28:29.169" v="247" actId="571"/>
          <ac:grpSpMkLst>
            <pc:docMk/>
            <pc:sldMk cId="780045371" sldId="4185"/>
            <ac:grpSpMk id="77" creationId="{890FB6A1-ECF8-404B-8846-72C72B48B143}"/>
          </ac:grpSpMkLst>
        </pc:grpChg>
        <pc:grpChg chg="mod">
          <ac:chgData name="Arun M kumar" userId="3a899b09-3dfa-47a8-826d-78d67bd75ce0" providerId="ADAL" clId="{B8564DBB-5862-4ABD-9AB2-25B6C40B2626}" dt="2021-10-18T11:28:29.169" v="247" actId="571"/>
          <ac:grpSpMkLst>
            <pc:docMk/>
            <pc:sldMk cId="780045371" sldId="4185"/>
            <ac:grpSpMk id="78" creationId="{ABCB6EBD-C13D-4F9C-A576-B7711465F520}"/>
          </ac:grpSpMkLst>
        </pc:grpChg>
        <pc:grpChg chg="add mod">
          <ac:chgData name="Arun M kumar" userId="3a899b09-3dfa-47a8-826d-78d67bd75ce0" providerId="ADAL" clId="{B8564DBB-5862-4ABD-9AB2-25B6C40B2626}" dt="2021-10-18T11:28:28.963" v="246" actId="571"/>
          <ac:grpSpMkLst>
            <pc:docMk/>
            <pc:sldMk cId="780045371" sldId="4185"/>
            <ac:grpSpMk id="83" creationId="{2E78FC92-A8D4-4AE3-976D-883E1726D5F8}"/>
          </ac:grpSpMkLst>
        </pc:grpChg>
        <pc:grpChg chg="mod">
          <ac:chgData name="Arun M kumar" userId="3a899b09-3dfa-47a8-826d-78d67bd75ce0" providerId="ADAL" clId="{B8564DBB-5862-4ABD-9AB2-25B6C40B2626}" dt="2021-10-18T11:28:28.963" v="246" actId="571"/>
          <ac:grpSpMkLst>
            <pc:docMk/>
            <pc:sldMk cId="780045371" sldId="4185"/>
            <ac:grpSpMk id="84" creationId="{6B09FDEB-47F3-4EAE-8C09-069A85271046}"/>
          </ac:grpSpMkLst>
        </pc:grpChg>
        <pc:grpChg chg="add mod">
          <ac:chgData name="Arun M kumar" userId="3a899b09-3dfa-47a8-826d-78d67bd75ce0" providerId="ADAL" clId="{B8564DBB-5862-4ABD-9AB2-25B6C40B2626}" dt="2021-10-18T11:28:28.425" v="245" actId="571"/>
          <ac:grpSpMkLst>
            <pc:docMk/>
            <pc:sldMk cId="780045371" sldId="4185"/>
            <ac:grpSpMk id="89" creationId="{2322BF4A-744D-4D56-852E-4603DB8436BB}"/>
          </ac:grpSpMkLst>
        </pc:grpChg>
        <pc:grpChg chg="mod">
          <ac:chgData name="Arun M kumar" userId="3a899b09-3dfa-47a8-826d-78d67bd75ce0" providerId="ADAL" clId="{B8564DBB-5862-4ABD-9AB2-25B6C40B2626}" dt="2021-10-18T11:28:28.425" v="245" actId="571"/>
          <ac:grpSpMkLst>
            <pc:docMk/>
            <pc:sldMk cId="780045371" sldId="4185"/>
            <ac:grpSpMk id="90" creationId="{78C33A5C-D145-4466-A2BB-24C36E32DC16}"/>
          </ac:grpSpMkLst>
        </pc:grpChg>
        <pc:grpChg chg="add mod">
          <ac:chgData name="Arun M kumar" userId="3a899b09-3dfa-47a8-826d-78d67bd75ce0" providerId="ADAL" clId="{B8564DBB-5862-4ABD-9AB2-25B6C40B2626}" dt="2021-10-18T11:28:24.888" v="244" actId="571"/>
          <ac:grpSpMkLst>
            <pc:docMk/>
            <pc:sldMk cId="780045371" sldId="4185"/>
            <ac:grpSpMk id="95" creationId="{BB16FC95-F933-42EA-AA5A-7F6F1A62F797}"/>
          </ac:grpSpMkLst>
        </pc:grpChg>
        <pc:grpChg chg="mod">
          <ac:chgData name="Arun M kumar" userId="3a899b09-3dfa-47a8-826d-78d67bd75ce0" providerId="ADAL" clId="{B8564DBB-5862-4ABD-9AB2-25B6C40B2626}" dt="2021-10-18T11:28:24.888" v="244" actId="571"/>
          <ac:grpSpMkLst>
            <pc:docMk/>
            <pc:sldMk cId="780045371" sldId="4185"/>
            <ac:grpSpMk id="96" creationId="{2E1966A0-978A-42D2-8BA3-C6C21737EE19}"/>
          </ac:grpSpMkLst>
        </pc:grpChg>
        <pc:grpChg chg="add mod">
          <ac:chgData name="Arun M kumar" userId="3a899b09-3dfa-47a8-826d-78d67bd75ce0" providerId="ADAL" clId="{B8564DBB-5862-4ABD-9AB2-25B6C40B2626}" dt="2021-10-18T11:28:24.698" v="243" actId="571"/>
          <ac:grpSpMkLst>
            <pc:docMk/>
            <pc:sldMk cId="780045371" sldId="4185"/>
            <ac:grpSpMk id="101" creationId="{5C06A09A-2C49-4081-96B7-E1557908E3FB}"/>
          </ac:grpSpMkLst>
        </pc:grpChg>
        <pc:grpChg chg="mod">
          <ac:chgData name="Arun M kumar" userId="3a899b09-3dfa-47a8-826d-78d67bd75ce0" providerId="ADAL" clId="{B8564DBB-5862-4ABD-9AB2-25B6C40B2626}" dt="2021-10-18T11:28:24.698" v="243" actId="571"/>
          <ac:grpSpMkLst>
            <pc:docMk/>
            <pc:sldMk cId="780045371" sldId="4185"/>
            <ac:grpSpMk id="102" creationId="{C7AEB8C6-2375-4C56-A7D6-68AEAE4D647E}"/>
          </ac:grpSpMkLst>
        </pc:grpChg>
        <pc:grpChg chg="add mod">
          <ac:chgData name="Arun M kumar" userId="3a899b09-3dfa-47a8-826d-78d67bd75ce0" providerId="ADAL" clId="{B8564DBB-5862-4ABD-9AB2-25B6C40B2626}" dt="2021-10-18T11:28:24.281" v="242" actId="571"/>
          <ac:grpSpMkLst>
            <pc:docMk/>
            <pc:sldMk cId="780045371" sldId="4185"/>
            <ac:grpSpMk id="107" creationId="{6D60A06C-FF26-4F5F-A00A-D9FEFA5AFDB8}"/>
          </ac:grpSpMkLst>
        </pc:grpChg>
        <pc:grpChg chg="mod">
          <ac:chgData name="Arun M kumar" userId="3a899b09-3dfa-47a8-826d-78d67bd75ce0" providerId="ADAL" clId="{B8564DBB-5862-4ABD-9AB2-25B6C40B2626}" dt="2021-10-18T11:28:24.281" v="242" actId="571"/>
          <ac:grpSpMkLst>
            <pc:docMk/>
            <pc:sldMk cId="780045371" sldId="4185"/>
            <ac:grpSpMk id="108" creationId="{B09DA82B-77C5-4823-8661-D1F82E3F25B5}"/>
          </ac:grpSpMkLst>
        </pc:grpChg>
        <pc:grpChg chg="add del mod topLvl">
          <ac:chgData name="Arun M kumar" userId="3a899b09-3dfa-47a8-826d-78d67bd75ce0" providerId="ADAL" clId="{B8564DBB-5862-4ABD-9AB2-25B6C40B2626}" dt="2021-10-18T11:30:50.591" v="273" actId="165"/>
          <ac:grpSpMkLst>
            <pc:docMk/>
            <pc:sldMk cId="780045371" sldId="4185"/>
            <ac:grpSpMk id="113" creationId="{48C02D4B-8019-4E9C-BBA6-D4DA5998CAD9}"/>
          </ac:grpSpMkLst>
        </pc:grpChg>
        <pc:grpChg chg="add del mod topLvl">
          <ac:chgData name="Arun M kumar" userId="3a899b09-3dfa-47a8-826d-78d67bd75ce0" providerId="ADAL" clId="{B8564DBB-5862-4ABD-9AB2-25B6C40B2626}" dt="2021-10-18T11:30:50.591" v="273" actId="165"/>
          <ac:grpSpMkLst>
            <pc:docMk/>
            <pc:sldMk cId="780045371" sldId="4185"/>
            <ac:grpSpMk id="114" creationId="{B4BCD12C-A997-43A0-9AB9-3FCC300D5F78}"/>
          </ac:grpSpMkLst>
        </pc:grpChg>
        <pc:grpChg chg="add del mod topLvl">
          <ac:chgData name="Arun M kumar" userId="3a899b09-3dfa-47a8-826d-78d67bd75ce0" providerId="ADAL" clId="{B8564DBB-5862-4ABD-9AB2-25B6C40B2626}" dt="2021-10-18T11:31:04.418" v="276" actId="478"/>
          <ac:grpSpMkLst>
            <pc:docMk/>
            <pc:sldMk cId="780045371" sldId="4185"/>
            <ac:grpSpMk id="115" creationId="{90B38CAA-8448-4E7E-980C-938ABDBE2B65}"/>
          </ac:grpSpMkLst>
        </pc:grpChg>
        <pc:grpChg chg="add mod">
          <ac:chgData name="Arun M kumar" userId="3a899b09-3dfa-47a8-826d-78d67bd75ce0" providerId="ADAL" clId="{B8564DBB-5862-4ABD-9AB2-25B6C40B2626}" dt="2021-10-18T11:30:02.884" v="264" actId="571"/>
          <ac:grpSpMkLst>
            <pc:docMk/>
            <pc:sldMk cId="780045371" sldId="4185"/>
            <ac:grpSpMk id="120" creationId="{99A6867A-9EE8-4B19-8B0F-90F5A54BA783}"/>
          </ac:grpSpMkLst>
        </pc:grpChg>
        <pc:grpChg chg="mod">
          <ac:chgData name="Arun M kumar" userId="3a899b09-3dfa-47a8-826d-78d67bd75ce0" providerId="ADAL" clId="{B8564DBB-5862-4ABD-9AB2-25B6C40B2626}" dt="2021-10-18T11:30:02.884" v="264" actId="571"/>
          <ac:grpSpMkLst>
            <pc:docMk/>
            <pc:sldMk cId="780045371" sldId="4185"/>
            <ac:grpSpMk id="121" creationId="{D17687AC-0845-4D00-A354-A97AB6F6006D}"/>
          </ac:grpSpMkLst>
        </pc:grpChg>
        <pc:grpChg chg="add del mod topLvl">
          <ac:chgData name="Arun M kumar" userId="3a899b09-3dfa-47a8-826d-78d67bd75ce0" providerId="ADAL" clId="{B8564DBB-5862-4ABD-9AB2-25B6C40B2626}" dt="2021-10-18T11:30:50.591" v="273" actId="165"/>
          <ac:grpSpMkLst>
            <pc:docMk/>
            <pc:sldMk cId="780045371" sldId="4185"/>
            <ac:grpSpMk id="126" creationId="{F07FC434-C2D1-4C6C-81F0-37CEAE838E89}"/>
          </ac:grpSpMkLst>
        </pc:grpChg>
        <pc:grpChg chg="add del mod topLvl">
          <ac:chgData name="Arun M kumar" userId="3a899b09-3dfa-47a8-826d-78d67bd75ce0" providerId="ADAL" clId="{B8564DBB-5862-4ABD-9AB2-25B6C40B2626}" dt="2021-10-18T11:31:04.418" v="276" actId="478"/>
          <ac:grpSpMkLst>
            <pc:docMk/>
            <pc:sldMk cId="780045371" sldId="4185"/>
            <ac:grpSpMk id="127" creationId="{AAA2584B-C181-493B-9188-1A0B1B0BC710}"/>
          </ac:grpSpMkLst>
        </pc:grpChg>
        <pc:grpChg chg="add del mod topLvl">
          <ac:chgData name="Arun M kumar" userId="3a899b09-3dfa-47a8-826d-78d67bd75ce0" providerId="ADAL" clId="{B8564DBB-5862-4ABD-9AB2-25B6C40B2626}" dt="2021-10-18T11:30:50.591" v="273" actId="165"/>
          <ac:grpSpMkLst>
            <pc:docMk/>
            <pc:sldMk cId="780045371" sldId="4185"/>
            <ac:grpSpMk id="132" creationId="{54000650-2738-443C-9BD1-465ED8E121A5}"/>
          </ac:grpSpMkLst>
        </pc:grpChg>
        <pc:grpChg chg="add del mod topLvl">
          <ac:chgData name="Arun M kumar" userId="3a899b09-3dfa-47a8-826d-78d67bd75ce0" providerId="ADAL" clId="{B8564DBB-5862-4ABD-9AB2-25B6C40B2626}" dt="2021-10-18T11:31:04.418" v="276" actId="478"/>
          <ac:grpSpMkLst>
            <pc:docMk/>
            <pc:sldMk cId="780045371" sldId="4185"/>
            <ac:grpSpMk id="133" creationId="{A94939D1-0478-4AFB-BA45-26891CC9D3FD}"/>
          </ac:grpSpMkLst>
        </pc:grpChg>
        <pc:grpChg chg="add del mod topLvl">
          <ac:chgData name="Arun M kumar" userId="3a899b09-3dfa-47a8-826d-78d67bd75ce0" providerId="ADAL" clId="{B8564DBB-5862-4ABD-9AB2-25B6C40B2626}" dt="2021-10-18T11:30:50.591" v="273" actId="165"/>
          <ac:grpSpMkLst>
            <pc:docMk/>
            <pc:sldMk cId="780045371" sldId="4185"/>
            <ac:grpSpMk id="138" creationId="{AADECA4D-7292-4459-B274-FB1BE1D5AB01}"/>
          </ac:grpSpMkLst>
        </pc:grpChg>
        <pc:grpChg chg="add del mod topLvl">
          <ac:chgData name="Arun M kumar" userId="3a899b09-3dfa-47a8-826d-78d67bd75ce0" providerId="ADAL" clId="{B8564DBB-5862-4ABD-9AB2-25B6C40B2626}" dt="2021-10-18T11:31:04.418" v="276" actId="478"/>
          <ac:grpSpMkLst>
            <pc:docMk/>
            <pc:sldMk cId="780045371" sldId="4185"/>
            <ac:grpSpMk id="139" creationId="{82E8E806-8F7F-4919-9992-1072BA16D5CE}"/>
          </ac:grpSpMkLst>
        </pc:grpChg>
        <pc:grpChg chg="add del mod topLvl">
          <ac:chgData name="Arun M kumar" userId="3a899b09-3dfa-47a8-826d-78d67bd75ce0" providerId="ADAL" clId="{B8564DBB-5862-4ABD-9AB2-25B6C40B2626}" dt="2021-10-18T11:30:50.591" v="273" actId="165"/>
          <ac:grpSpMkLst>
            <pc:docMk/>
            <pc:sldMk cId="780045371" sldId="4185"/>
            <ac:grpSpMk id="144" creationId="{950938F5-E54B-4D03-8886-AAC68A02FAC4}"/>
          </ac:grpSpMkLst>
        </pc:grpChg>
        <pc:grpChg chg="add del mod topLvl">
          <ac:chgData name="Arun M kumar" userId="3a899b09-3dfa-47a8-826d-78d67bd75ce0" providerId="ADAL" clId="{B8564DBB-5862-4ABD-9AB2-25B6C40B2626}" dt="2021-10-18T11:31:04.418" v="276" actId="478"/>
          <ac:grpSpMkLst>
            <pc:docMk/>
            <pc:sldMk cId="780045371" sldId="4185"/>
            <ac:grpSpMk id="145" creationId="{254B881A-6829-4CBD-BE09-99F4A991C1F1}"/>
          </ac:grpSpMkLst>
        </pc:grpChg>
        <pc:grpChg chg="add del mod topLvl">
          <ac:chgData name="Arun M kumar" userId="3a899b09-3dfa-47a8-826d-78d67bd75ce0" providerId="ADAL" clId="{B8564DBB-5862-4ABD-9AB2-25B6C40B2626}" dt="2021-10-18T11:30:50.591" v="273" actId="165"/>
          <ac:grpSpMkLst>
            <pc:docMk/>
            <pc:sldMk cId="780045371" sldId="4185"/>
            <ac:grpSpMk id="150" creationId="{E60105E1-90E7-489E-B03C-43219AA05E54}"/>
          </ac:grpSpMkLst>
        </pc:grpChg>
        <pc:grpChg chg="add del mod topLvl">
          <ac:chgData name="Arun M kumar" userId="3a899b09-3dfa-47a8-826d-78d67bd75ce0" providerId="ADAL" clId="{B8564DBB-5862-4ABD-9AB2-25B6C40B2626}" dt="2021-10-18T11:31:04.418" v="276" actId="478"/>
          <ac:grpSpMkLst>
            <pc:docMk/>
            <pc:sldMk cId="780045371" sldId="4185"/>
            <ac:grpSpMk id="151" creationId="{1DE47B19-19FE-454D-88FE-A3AF3776C8A4}"/>
          </ac:grpSpMkLst>
        </pc:grpChg>
        <pc:grpChg chg="add del mod topLvl">
          <ac:chgData name="Arun M kumar" userId="3a899b09-3dfa-47a8-826d-78d67bd75ce0" providerId="ADAL" clId="{B8564DBB-5862-4ABD-9AB2-25B6C40B2626}" dt="2021-10-18T11:30:50.591" v="273" actId="165"/>
          <ac:grpSpMkLst>
            <pc:docMk/>
            <pc:sldMk cId="780045371" sldId="4185"/>
            <ac:grpSpMk id="156" creationId="{0F979D71-8F5E-436F-9E0A-BA7AFB6C494F}"/>
          </ac:grpSpMkLst>
        </pc:grpChg>
        <pc:grpChg chg="add del mod topLvl">
          <ac:chgData name="Arun M kumar" userId="3a899b09-3dfa-47a8-826d-78d67bd75ce0" providerId="ADAL" clId="{B8564DBB-5862-4ABD-9AB2-25B6C40B2626}" dt="2021-10-18T11:31:04.418" v="276" actId="478"/>
          <ac:grpSpMkLst>
            <pc:docMk/>
            <pc:sldMk cId="780045371" sldId="4185"/>
            <ac:grpSpMk id="157" creationId="{A41FEF1C-9E0D-4462-BABD-6DE7717C5907}"/>
          </ac:grpSpMkLst>
        </pc:grpChg>
        <pc:grpChg chg="add del mod topLvl">
          <ac:chgData name="Arun M kumar" userId="3a899b09-3dfa-47a8-826d-78d67bd75ce0" providerId="ADAL" clId="{B8564DBB-5862-4ABD-9AB2-25B6C40B2626}" dt="2021-10-18T11:30:50.591" v="273" actId="165"/>
          <ac:grpSpMkLst>
            <pc:docMk/>
            <pc:sldMk cId="780045371" sldId="4185"/>
            <ac:grpSpMk id="162" creationId="{B8CBDE7B-B8BF-4D75-8C44-77B478AB73EF}"/>
          </ac:grpSpMkLst>
        </pc:grpChg>
        <pc:grpChg chg="add del mod topLvl">
          <ac:chgData name="Arun M kumar" userId="3a899b09-3dfa-47a8-826d-78d67bd75ce0" providerId="ADAL" clId="{B8564DBB-5862-4ABD-9AB2-25B6C40B2626}" dt="2021-10-18T11:31:04.418" v="276" actId="478"/>
          <ac:grpSpMkLst>
            <pc:docMk/>
            <pc:sldMk cId="780045371" sldId="4185"/>
            <ac:grpSpMk id="163" creationId="{90BA228F-C8C2-4604-8989-740AA397DA34}"/>
          </ac:grpSpMkLst>
        </pc:grpChg>
        <pc:grpChg chg="add del mod topLvl">
          <ac:chgData name="Arun M kumar" userId="3a899b09-3dfa-47a8-826d-78d67bd75ce0" providerId="ADAL" clId="{B8564DBB-5862-4ABD-9AB2-25B6C40B2626}" dt="2021-10-18T11:30:50.591" v="273" actId="165"/>
          <ac:grpSpMkLst>
            <pc:docMk/>
            <pc:sldMk cId="780045371" sldId="4185"/>
            <ac:grpSpMk id="168" creationId="{9079438E-F313-46AF-B63A-177191A051E4}"/>
          </ac:grpSpMkLst>
        </pc:grpChg>
        <pc:grpChg chg="add del mod topLvl">
          <ac:chgData name="Arun M kumar" userId="3a899b09-3dfa-47a8-826d-78d67bd75ce0" providerId="ADAL" clId="{B8564DBB-5862-4ABD-9AB2-25B6C40B2626}" dt="2021-10-18T11:31:04.418" v="276" actId="478"/>
          <ac:grpSpMkLst>
            <pc:docMk/>
            <pc:sldMk cId="780045371" sldId="4185"/>
            <ac:grpSpMk id="169" creationId="{C730A463-1FE5-4D80-8185-7A62C7C50324}"/>
          </ac:grpSpMkLst>
        </pc:grpChg>
        <pc:grpChg chg="add del mod">
          <ac:chgData name="Arun M kumar" userId="3a899b09-3dfa-47a8-826d-78d67bd75ce0" providerId="ADAL" clId="{B8564DBB-5862-4ABD-9AB2-25B6C40B2626}" dt="2021-10-18T11:30:50.021" v="272" actId="165"/>
          <ac:grpSpMkLst>
            <pc:docMk/>
            <pc:sldMk cId="780045371" sldId="4185"/>
            <ac:grpSpMk id="175" creationId="{F25F3272-80B3-449F-81AE-F71ED13C71B1}"/>
          </ac:grpSpMkLst>
        </pc:grpChg>
        <pc:grpChg chg="add del mod">
          <ac:chgData name="Arun M kumar" userId="3a899b09-3dfa-47a8-826d-78d67bd75ce0" providerId="ADAL" clId="{B8564DBB-5862-4ABD-9AB2-25B6C40B2626}" dt="2021-10-18T11:55:01.025" v="382" actId="478"/>
          <ac:grpSpMkLst>
            <pc:docMk/>
            <pc:sldMk cId="780045371" sldId="4185"/>
            <ac:grpSpMk id="177" creationId="{D25689AB-C4F4-4550-9F18-575130B26902}"/>
          </ac:grpSpMkLst>
        </pc:grpChg>
        <pc:grpChg chg="add del mod">
          <ac:chgData name="Arun M kumar" userId="3a899b09-3dfa-47a8-826d-78d67bd75ce0" providerId="ADAL" clId="{B8564DBB-5862-4ABD-9AB2-25B6C40B2626}" dt="2021-10-18T11:55:01.025" v="382" actId="478"/>
          <ac:grpSpMkLst>
            <pc:docMk/>
            <pc:sldMk cId="780045371" sldId="4185"/>
            <ac:grpSpMk id="180" creationId="{AB4801A2-FE70-44BF-8F3B-64530DF80CE9}"/>
          </ac:grpSpMkLst>
        </pc:grpChg>
        <pc:grpChg chg="add del mod">
          <ac:chgData name="Arun M kumar" userId="3a899b09-3dfa-47a8-826d-78d67bd75ce0" providerId="ADAL" clId="{B8564DBB-5862-4ABD-9AB2-25B6C40B2626}" dt="2021-10-18T11:55:01.025" v="382" actId="478"/>
          <ac:grpSpMkLst>
            <pc:docMk/>
            <pc:sldMk cId="780045371" sldId="4185"/>
            <ac:grpSpMk id="183" creationId="{6C7E2A96-74D4-4056-8BAF-BE8211EA82E2}"/>
          </ac:grpSpMkLst>
        </pc:grpChg>
        <pc:grpChg chg="add del mod">
          <ac:chgData name="Arun M kumar" userId="3a899b09-3dfa-47a8-826d-78d67bd75ce0" providerId="ADAL" clId="{B8564DBB-5862-4ABD-9AB2-25B6C40B2626}" dt="2021-10-18T11:55:01.025" v="382" actId="478"/>
          <ac:grpSpMkLst>
            <pc:docMk/>
            <pc:sldMk cId="780045371" sldId="4185"/>
            <ac:grpSpMk id="186" creationId="{9DD5B52F-05B2-4D57-AEF9-F752A0248555}"/>
          </ac:grpSpMkLst>
        </pc:grpChg>
        <pc:grpChg chg="add del mod">
          <ac:chgData name="Arun M kumar" userId="3a899b09-3dfa-47a8-826d-78d67bd75ce0" providerId="ADAL" clId="{B8564DBB-5862-4ABD-9AB2-25B6C40B2626}" dt="2021-10-18T11:55:01.025" v="382" actId="478"/>
          <ac:grpSpMkLst>
            <pc:docMk/>
            <pc:sldMk cId="780045371" sldId="4185"/>
            <ac:grpSpMk id="189" creationId="{938B1508-5FE0-45CA-A201-EDF9883E2E5B}"/>
          </ac:grpSpMkLst>
        </pc:grpChg>
        <pc:grpChg chg="add del mod">
          <ac:chgData name="Arun M kumar" userId="3a899b09-3dfa-47a8-826d-78d67bd75ce0" providerId="ADAL" clId="{B8564DBB-5862-4ABD-9AB2-25B6C40B2626}" dt="2021-10-18T11:55:01.025" v="382" actId="478"/>
          <ac:grpSpMkLst>
            <pc:docMk/>
            <pc:sldMk cId="780045371" sldId="4185"/>
            <ac:grpSpMk id="192" creationId="{9F2EA812-9217-46EF-A566-609388BC4747}"/>
          </ac:grpSpMkLst>
        </pc:grpChg>
        <pc:grpChg chg="add del mod">
          <ac:chgData name="Arun M kumar" userId="3a899b09-3dfa-47a8-826d-78d67bd75ce0" providerId="ADAL" clId="{B8564DBB-5862-4ABD-9AB2-25B6C40B2626}" dt="2021-10-18T11:55:01.025" v="382" actId="478"/>
          <ac:grpSpMkLst>
            <pc:docMk/>
            <pc:sldMk cId="780045371" sldId="4185"/>
            <ac:grpSpMk id="195" creationId="{0D44D413-9725-46C5-887F-B31AE0E5CD07}"/>
          </ac:grpSpMkLst>
        </pc:grpChg>
        <pc:grpChg chg="add del mod">
          <ac:chgData name="Arun M kumar" userId="3a899b09-3dfa-47a8-826d-78d67bd75ce0" providerId="ADAL" clId="{B8564DBB-5862-4ABD-9AB2-25B6C40B2626}" dt="2021-10-18T11:55:01.025" v="382" actId="478"/>
          <ac:grpSpMkLst>
            <pc:docMk/>
            <pc:sldMk cId="780045371" sldId="4185"/>
            <ac:grpSpMk id="198" creationId="{EDC921AF-6EE0-4863-9AB2-222E70DE8006}"/>
          </ac:grpSpMkLst>
        </pc:grpChg>
        <pc:grpChg chg="add del mod">
          <ac:chgData name="Arun M kumar" userId="3a899b09-3dfa-47a8-826d-78d67bd75ce0" providerId="ADAL" clId="{B8564DBB-5862-4ABD-9AB2-25B6C40B2626}" dt="2021-10-18T11:55:01.025" v="382" actId="478"/>
          <ac:grpSpMkLst>
            <pc:docMk/>
            <pc:sldMk cId="780045371" sldId="4185"/>
            <ac:grpSpMk id="201" creationId="{DC2293B4-B340-43C0-A32F-AC6E5580CA70}"/>
          </ac:grpSpMkLst>
        </pc:grpChg>
        <pc:grpChg chg="add del mod">
          <ac:chgData name="Arun M kumar" userId="3a899b09-3dfa-47a8-826d-78d67bd75ce0" providerId="ADAL" clId="{B8564DBB-5862-4ABD-9AB2-25B6C40B2626}" dt="2021-10-18T11:55:54.280" v="395" actId="165"/>
          <ac:grpSpMkLst>
            <pc:docMk/>
            <pc:sldMk cId="780045371" sldId="4185"/>
            <ac:grpSpMk id="214" creationId="{0856ED2E-C167-4509-AFE9-5892F32B1BD5}"/>
          </ac:grpSpMkLst>
        </pc:grpChg>
        <pc:grpChg chg="add del mod">
          <ac:chgData name="Arun M kumar" userId="3a899b09-3dfa-47a8-826d-78d67bd75ce0" providerId="ADAL" clId="{B8564DBB-5862-4ABD-9AB2-25B6C40B2626}" dt="2021-10-18T11:57:34.206" v="419" actId="165"/>
          <ac:grpSpMkLst>
            <pc:docMk/>
            <pc:sldMk cId="780045371" sldId="4185"/>
            <ac:grpSpMk id="215" creationId="{70D9265A-7387-494C-A6EF-D915552ECEFA}"/>
          </ac:grpSpMkLst>
        </pc:grpChg>
        <pc:grpChg chg="add del mod">
          <ac:chgData name="Arun M kumar" userId="3a899b09-3dfa-47a8-826d-78d67bd75ce0" providerId="ADAL" clId="{B8564DBB-5862-4ABD-9AB2-25B6C40B2626}" dt="2021-10-18T11:56:20.642" v="402" actId="165"/>
          <ac:grpSpMkLst>
            <pc:docMk/>
            <pc:sldMk cId="780045371" sldId="4185"/>
            <ac:grpSpMk id="216" creationId="{A98122B8-25AF-4CDD-A51B-79760CF5E940}"/>
          </ac:grpSpMkLst>
        </pc:grpChg>
        <pc:grpChg chg="add del mod">
          <ac:chgData name="Arun M kumar" userId="3a899b09-3dfa-47a8-826d-78d67bd75ce0" providerId="ADAL" clId="{B8564DBB-5862-4ABD-9AB2-25B6C40B2626}" dt="2021-10-18T12:02:47.601" v="503" actId="165"/>
          <ac:grpSpMkLst>
            <pc:docMk/>
            <pc:sldMk cId="780045371" sldId="4185"/>
            <ac:grpSpMk id="232" creationId="{5AC340A3-B18B-45FC-A5DB-EA0A2F986024}"/>
          </ac:grpSpMkLst>
        </pc:grpChg>
        <pc:grpChg chg="add del mod">
          <ac:chgData name="Arun M kumar" userId="3a899b09-3dfa-47a8-826d-78d67bd75ce0" providerId="ADAL" clId="{B8564DBB-5862-4ABD-9AB2-25B6C40B2626}" dt="2021-10-18T12:02:47.601" v="503" actId="165"/>
          <ac:grpSpMkLst>
            <pc:docMk/>
            <pc:sldMk cId="780045371" sldId="4185"/>
            <ac:grpSpMk id="233" creationId="{3D5E7322-4F39-4609-B86D-DA70356BAD53}"/>
          </ac:grpSpMkLst>
        </pc:grpChg>
        <pc:grpChg chg="add del mod">
          <ac:chgData name="Arun M kumar" userId="3a899b09-3dfa-47a8-826d-78d67bd75ce0" providerId="ADAL" clId="{B8564DBB-5862-4ABD-9AB2-25B6C40B2626}" dt="2021-10-18T12:14:33.667" v="583" actId="165"/>
          <ac:grpSpMkLst>
            <pc:docMk/>
            <pc:sldMk cId="780045371" sldId="4185"/>
            <ac:grpSpMk id="268" creationId="{CBF7A3F0-4E6C-44A9-96B3-A080117E40FB}"/>
          </ac:grpSpMkLst>
        </pc:grpChg>
        <pc:grpChg chg="add del mod">
          <ac:chgData name="Arun M kumar" userId="3a899b09-3dfa-47a8-826d-78d67bd75ce0" providerId="ADAL" clId="{B8564DBB-5862-4ABD-9AB2-25B6C40B2626}" dt="2021-10-18T12:17:10.572" v="648" actId="165"/>
          <ac:grpSpMkLst>
            <pc:docMk/>
            <pc:sldMk cId="780045371" sldId="4185"/>
            <ac:grpSpMk id="274" creationId="{DEAC5141-38C6-4A29-A0B6-221F8D0DFDB3}"/>
          </ac:grpSpMkLst>
        </pc:grpChg>
        <pc:grpChg chg="add del mod">
          <ac:chgData name="Arun M kumar" userId="3a899b09-3dfa-47a8-826d-78d67bd75ce0" providerId="ADAL" clId="{B8564DBB-5862-4ABD-9AB2-25B6C40B2626}" dt="2021-10-18T12:25:16.967" v="719" actId="165"/>
          <ac:grpSpMkLst>
            <pc:docMk/>
            <pc:sldMk cId="780045371" sldId="4185"/>
            <ac:grpSpMk id="278" creationId="{EA5A287F-5F3D-4750-AC97-9538CFD0583C}"/>
          </ac:grpSpMkLst>
        </pc:grpChg>
        <pc:cxnChg chg="add del mod">
          <ac:chgData name="Arun M kumar" userId="3a899b09-3dfa-47a8-826d-78d67bd75ce0" providerId="ADAL" clId="{B8564DBB-5862-4ABD-9AB2-25B6C40B2626}" dt="2021-10-18T11:55:01.025" v="382" actId="478"/>
          <ac:cxnSpMkLst>
            <pc:docMk/>
            <pc:sldMk cId="780045371" sldId="4185"/>
            <ac:cxnSpMk id="22" creationId="{30DD9138-1947-47C6-92DD-30A9D9D681E7}"/>
          </ac:cxnSpMkLst>
        </pc:cxnChg>
        <pc:cxnChg chg="add del">
          <ac:chgData name="Arun M kumar" userId="3a899b09-3dfa-47a8-826d-78d67bd75ce0" providerId="ADAL" clId="{B8564DBB-5862-4ABD-9AB2-25B6C40B2626}" dt="2021-10-18T11:41:15.310" v="354" actId="478"/>
          <ac:cxnSpMkLst>
            <pc:docMk/>
            <pc:sldMk cId="780045371" sldId="4185"/>
            <ac:cxnSpMk id="205" creationId="{94319B5E-F93C-4491-AFFF-0072F13F1AEE}"/>
          </ac:cxnSpMkLst>
        </pc:cxnChg>
      </pc:sldChg>
      <pc:sldChg chg="del">
        <pc:chgData name="Arun M kumar" userId="3a899b09-3dfa-47a8-826d-78d67bd75ce0" providerId="ADAL" clId="{B8564DBB-5862-4ABD-9AB2-25B6C40B2626}" dt="2021-10-18T11:41:18.797" v="355" actId="47"/>
        <pc:sldMkLst>
          <pc:docMk/>
          <pc:sldMk cId="855620833" sldId="4186"/>
        </pc:sldMkLst>
      </pc:sldChg>
      <pc:sldChg chg="modSp new mod">
        <pc:chgData name="Arun M kumar" userId="3a899b09-3dfa-47a8-826d-78d67bd75ce0" providerId="ADAL" clId="{B8564DBB-5862-4ABD-9AB2-25B6C40B2626}" dt="2021-10-18T11:13:26.209" v="27" actId="20577"/>
        <pc:sldMkLst>
          <pc:docMk/>
          <pc:sldMk cId="3826277279" sldId="4187"/>
        </pc:sldMkLst>
        <pc:spChg chg="mod">
          <ac:chgData name="Arun M kumar" userId="3a899b09-3dfa-47a8-826d-78d67bd75ce0" providerId="ADAL" clId="{B8564DBB-5862-4ABD-9AB2-25B6C40B2626}" dt="2021-10-18T11:13:26.209" v="27" actId="20577"/>
          <ac:spMkLst>
            <pc:docMk/>
            <pc:sldMk cId="3826277279" sldId="4187"/>
            <ac:spMk id="2" creationId="{32B8C5E0-F597-45C5-88B6-9D38F0A9A825}"/>
          </ac:spMkLst>
        </pc:spChg>
      </pc:sldChg>
      <pc:sldChg chg="addSp modSp add mod">
        <pc:chgData name="Arun M kumar" userId="3a899b09-3dfa-47a8-826d-78d67bd75ce0" providerId="ADAL" clId="{B8564DBB-5862-4ABD-9AB2-25B6C40B2626}" dt="2021-10-18T12:32:39.002" v="758"/>
        <pc:sldMkLst>
          <pc:docMk/>
          <pc:sldMk cId="2861526635" sldId="4188"/>
        </pc:sldMkLst>
        <pc:spChg chg="add mod">
          <ac:chgData name="Arun M kumar" userId="3a899b09-3dfa-47a8-826d-78d67bd75ce0" providerId="ADAL" clId="{B8564DBB-5862-4ABD-9AB2-25B6C40B2626}" dt="2021-10-18T12:28:49.621" v="743" actId="552"/>
          <ac:spMkLst>
            <pc:docMk/>
            <pc:sldMk cId="2861526635" sldId="4188"/>
            <ac:spMk id="18" creationId="{EC91F7D1-3027-476D-A444-1C70948FD8C8}"/>
          </ac:spMkLst>
        </pc:spChg>
        <pc:spChg chg="add mod">
          <ac:chgData name="Arun M kumar" userId="3a899b09-3dfa-47a8-826d-78d67bd75ce0" providerId="ADAL" clId="{B8564DBB-5862-4ABD-9AB2-25B6C40B2626}" dt="2021-10-18T12:28:56.284" v="745" actId="553"/>
          <ac:spMkLst>
            <pc:docMk/>
            <pc:sldMk cId="2861526635" sldId="4188"/>
            <ac:spMk id="19" creationId="{FD8E2162-B6A5-4721-9E4A-42F8E4908ECE}"/>
          </ac:spMkLst>
        </pc:spChg>
        <pc:spChg chg="mod">
          <ac:chgData name="Arun M kumar" userId="3a899b09-3dfa-47a8-826d-78d67bd75ce0" providerId="ADAL" clId="{B8564DBB-5862-4ABD-9AB2-25B6C40B2626}" dt="2021-10-18T12:28:12.828" v="740" actId="3064"/>
          <ac:spMkLst>
            <pc:docMk/>
            <pc:sldMk cId="2861526635" sldId="4188"/>
            <ac:spMk id="217" creationId="{572431AC-E836-4C7E-BFC9-A0E771675CDE}"/>
          </ac:spMkLst>
        </pc:spChg>
        <pc:spChg chg="mod">
          <ac:chgData name="Arun M kumar" userId="3a899b09-3dfa-47a8-826d-78d67bd75ce0" providerId="ADAL" clId="{B8564DBB-5862-4ABD-9AB2-25B6C40B2626}" dt="2021-10-18T12:29:48.384" v="752" actId="207"/>
          <ac:spMkLst>
            <pc:docMk/>
            <pc:sldMk cId="2861526635" sldId="4188"/>
            <ac:spMk id="269" creationId="{CE7FE337-5A78-4113-AA1B-BC63A6BE825C}"/>
          </ac:spMkLst>
        </pc:spChg>
        <pc:spChg chg="mod">
          <ac:chgData name="Arun M kumar" userId="3a899b09-3dfa-47a8-826d-78d67bd75ce0" providerId="ADAL" clId="{B8564DBB-5862-4ABD-9AB2-25B6C40B2626}" dt="2021-10-18T12:31:15.788" v="755"/>
          <ac:spMkLst>
            <pc:docMk/>
            <pc:sldMk cId="2861526635" sldId="4188"/>
            <ac:spMk id="270" creationId="{24A933BB-E5FF-4B33-97EC-BD0D5674560D}"/>
          </ac:spMkLst>
        </pc:spChg>
        <pc:spChg chg="mod">
          <ac:chgData name="Arun M kumar" userId="3a899b09-3dfa-47a8-826d-78d67bd75ce0" providerId="ADAL" clId="{B8564DBB-5862-4ABD-9AB2-25B6C40B2626}" dt="2021-10-18T12:31:25.518" v="756"/>
          <ac:spMkLst>
            <pc:docMk/>
            <pc:sldMk cId="2861526635" sldId="4188"/>
            <ac:spMk id="271" creationId="{246E597C-8380-4F43-815F-BD201E4A3D30}"/>
          </ac:spMkLst>
        </pc:spChg>
        <pc:spChg chg="mod">
          <ac:chgData name="Arun M kumar" userId="3a899b09-3dfa-47a8-826d-78d67bd75ce0" providerId="ADAL" clId="{B8564DBB-5862-4ABD-9AB2-25B6C40B2626}" dt="2021-10-18T12:31:56.765" v="757"/>
          <ac:spMkLst>
            <pc:docMk/>
            <pc:sldMk cId="2861526635" sldId="4188"/>
            <ac:spMk id="272" creationId="{AB673BF9-7A65-4CD0-828F-AAF29886DD0A}"/>
          </ac:spMkLst>
        </pc:spChg>
        <pc:spChg chg="mod">
          <ac:chgData name="Arun M kumar" userId="3a899b09-3dfa-47a8-826d-78d67bd75ce0" providerId="ADAL" clId="{B8564DBB-5862-4ABD-9AB2-25B6C40B2626}" dt="2021-10-18T12:32:39.002" v="758"/>
          <ac:spMkLst>
            <pc:docMk/>
            <pc:sldMk cId="2861526635" sldId="4188"/>
            <ac:spMk id="273" creationId="{F22F0829-F735-4EAE-98AC-9C90C84BBB36}"/>
          </ac:spMkLst>
        </pc:spChg>
      </pc:sldChg>
      <pc:sldChg chg="modSp add mod">
        <pc:chgData name="Arun M kumar" userId="3a899b09-3dfa-47a8-826d-78d67bd75ce0" providerId="ADAL" clId="{B8564DBB-5862-4ABD-9AB2-25B6C40B2626}" dt="2021-10-18T12:41:26.921" v="797"/>
        <pc:sldMkLst>
          <pc:docMk/>
          <pc:sldMk cId="136298682" sldId="4189"/>
        </pc:sldMkLst>
        <pc:spChg chg="mod">
          <ac:chgData name="Arun M kumar" userId="3a899b09-3dfa-47a8-826d-78d67bd75ce0" providerId="ADAL" clId="{B8564DBB-5862-4ABD-9AB2-25B6C40B2626}" dt="2021-10-18T12:36:36.557" v="778" actId="1076"/>
          <ac:spMkLst>
            <pc:docMk/>
            <pc:sldMk cId="136298682" sldId="4189"/>
            <ac:spMk id="18" creationId="{EC91F7D1-3027-476D-A444-1C70948FD8C8}"/>
          </ac:spMkLst>
        </pc:spChg>
        <pc:spChg chg="mod">
          <ac:chgData name="Arun M kumar" userId="3a899b09-3dfa-47a8-826d-78d67bd75ce0" providerId="ADAL" clId="{B8564DBB-5862-4ABD-9AB2-25B6C40B2626}" dt="2021-10-18T12:34:06.701" v="763" actId="20577"/>
          <ac:spMkLst>
            <pc:docMk/>
            <pc:sldMk cId="136298682" sldId="4189"/>
            <ac:spMk id="217" creationId="{572431AC-E836-4C7E-BFC9-A0E771675CDE}"/>
          </ac:spMkLst>
        </pc:spChg>
        <pc:spChg chg="mod">
          <ac:chgData name="Arun M kumar" userId="3a899b09-3dfa-47a8-826d-78d67bd75ce0" providerId="ADAL" clId="{B8564DBB-5862-4ABD-9AB2-25B6C40B2626}" dt="2021-10-18T12:38:43.020" v="787" actId="255"/>
          <ac:spMkLst>
            <pc:docMk/>
            <pc:sldMk cId="136298682" sldId="4189"/>
            <ac:spMk id="269" creationId="{CE7FE337-5A78-4113-AA1B-BC63A6BE825C}"/>
          </ac:spMkLst>
        </pc:spChg>
        <pc:spChg chg="mod">
          <ac:chgData name="Arun M kumar" userId="3a899b09-3dfa-47a8-826d-78d67bd75ce0" providerId="ADAL" clId="{B8564DBB-5862-4ABD-9AB2-25B6C40B2626}" dt="2021-10-18T12:38:57.886" v="788"/>
          <ac:spMkLst>
            <pc:docMk/>
            <pc:sldMk cId="136298682" sldId="4189"/>
            <ac:spMk id="270" creationId="{24A933BB-E5FF-4B33-97EC-BD0D5674560D}"/>
          </ac:spMkLst>
        </pc:spChg>
        <pc:spChg chg="mod">
          <ac:chgData name="Arun M kumar" userId="3a899b09-3dfa-47a8-826d-78d67bd75ce0" providerId="ADAL" clId="{B8564DBB-5862-4ABD-9AB2-25B6C40B2626}" dt="2021-10-18T12:39:23.916" v="789"/>
          <ac:spMkLst>
            <pc:docMk/>
            <pc:sldMk cId="136298682" sldId="4189"/>
            <ac:spMk id="271" creationId="{246E597C-8380-4F43-815F-BD201E4A3D30}"/>
          </ac:spMkLst>
        </pc:spChg>
        <pc:spChg chg="mod">
          <ac:chgData name="Arun M kumar" userId="3a899b09-3dfa-47a8-826d-78d67bd75ce0" providerId="ADAL" clId="{B8564DBB-5862-4ABD-9AB2-25B6C40B2626}" dt="2021-10-18T12:40:26.376" v="796"/>
          <ac:spMkLst>
            <pc:docMk/>
            <pc:sldMk cId="136298682" sldId="4189"/>
            <ac:spMk id="272" creationId="{AB673BF9-7A65-4CD0-828F-AAF29886DD0A}"/>
          </ac:spMkLst>
        </pc:spChg>
        <pc:spChg chg="mod">
          <ac:chgData name="Arun M kumar" userId="3a899b09-3dfa-47a8-826d-78d67bd75ce0" providerId="ADAL" clId="{B8564DBB-5862-4ABD-9AB2-25B6C40B2626}" dt="2021-10-18T12:41:26.921" v="797"/>
          <ac:spMkLst>
            <pc:docMk/>
            <pc:sldMk cId="136298682" sldId="4189"/>
            <ac:spMk id="273" creationId="{F22F0829-F735-4EAE-98AC-9C90C84BBB36}"/>
          </ac:spMkLst>
        </pc:spChg>
        <pc:spChg chg="mod">
          <ac:chgData name="Arun M kumar" userId="3a899b09-3dfa-47a8-826d-78d67bd75ce0" providerId="ADAL" clId="{B8564DBB-5862-4ABD-9AB2-25B6C40B2626}" dt="2021-10-18T12:40:02.838" v="795" actId="207"/>
          <ac:spMkLst>
            <pc:docMk/>
            <pc:sldMk cId="136298682" sldId="4189"/>
            <ac:spMk id="276" creationId="{F6F2D175-229F-49E9-AE8D-2FF61A7BB6A6}"/>
          </ac:spMkLst>
        </pc:spChg>
        <pc:spChg chg="mod">
          <ac:chgData name="Arun M kumar" userId="3a899b09-3dfa-47a8-826d-78d67bd75ce0" providerId="ADAL" clId="{B8564DBB-5862-4ABD-9AB2-25B6C40B2626}" dt="2021-10-18T12:40:02.838" v="795" actId="207"/>
          <ac:spMkLst>
            <pc:docMk/>
            <pc:sldMk cId="136298682" sldId="4189"/>
            <ac:spMk id="277" creationId="{036CD2F1-BF80-4AC5-B679-DF2675D9B01B}"/>
          </ac:spMkLst>
        </pc:spChg>
      </pc:sldChg>
      <pc:sldChg chg="modSp add mod">
        <pc:chgData name="Arun M kumar" userId="3a899b09-3dfa-47a8-826d-78d67bd75ce0" providerId="ADAL" clId="{B8564DBB-5862-4ABD-9AB2-25B6C40B2626}" dt="2021-10-18T12:45:12.467" v="820"/>
        <pc:sldMkLst>
          <pc:docMk/>
          <pc:sldMk cId="2855372194" sldId="4190"/>
        </pc:sldMkLst>
        <pc:spChg chg="mod">
          <ac:chgData name="Arun M kumar" userId="3a899b09-3dfa-47a8-826d-78d67bd75ce0" providerId="ADAL" clId="{B8564DBB-5862-4ABD-9AB2-25B6C40B2626}" dt="2021-10-18T12:44:27.526" v="817" actId="207"/>
          <ac:spMkLst>
            <pc:docMk/>
            <pc:sldMk cId="2855372194" sldId="4190"/>
            <ac:spMk id="18" creationId="{EC91F7D1-3027-476D-A444-1C70948FD8C8}"/>
          </ac:spMkLst>
        </pc:spChg>
        <pc:spChg chg="mod">
          <ac:chgData name="Arun M kumar" userId="3a899b09-3dfa-47a8-826d-78d67bd75ce0" providerId="ADAL" clId="{B8564DBB-5862-4ABD-9AB2-25B6C40B2626}" dt="2021-10-18T12:44:27.526" v="817" actId="207"/>
          <ac:spMkLst>
            <pc:docMk/>
            <pc:sldMk cId="2855372194" sldId="4190"/>
            <ac:spMk id="19" creationId="{FD8E2162-B6A5-4721-9E4A-42F8E4908ECE}"/>
          </ac:spMkLst>
        </pc:spChg>
        <pc:spChg chg="mod">
          <ac:chgData name="Arun M kumar" userId="3a899b09-3dfa-47a8-826d-78d67bd75ce0" providerId="ADAL" clId="{B8564DBB-5862-4ABD-9AB2-25B6C40B2626}" dt="2021-10-18T12:43:22.617" v="807" actId="20577"/>
          <ac:spMkLst>
            <pc:docMk/>
            <pc:sldMk cId="2855372194" sldId="4190"/>
            <ac:spMk id="217" creationId="{572431AC-E836-4C7E-BFC9-A0E771675CDE}"/>
          </ac:spMkLst>
        </pc:spChg>
        <pc:spChg chg="mod">
          <ac:chgData name="Arun M kumar" userId="3a899b09-3dfa-47a8-826d-78d67bd75ce0" providerId="ADAL" clId="{B8564DBB-5862-4ABD-9AB2-25B6C40B2626}" dt="2021-10-18T12:43:00.153" v="803"/>
          <ac:spMkLst>
            <pc:docMk/>
            <pc:sldMk cId="2855372194" sldId="4190"/>
            <ac:spMk id="269" creationId="{CE7FE337-5A78-4113-AA1B-BC63A6BE825C}"/>
          </ac:spMkLst>
        </pc:spChg>
        <pc:spChg chg="mod">
          <ac:chgData name="Arun M kumar" userId="3a899b09-3dfa-47a8-826d-78d67bd75ce0" providerId="ADAL" clId="{B8564DBB-5862-4ABD-9AB2-25B6C40B2626}" dt="2021-10-18T12:44:02.730" v="809"/>
          <ac:spMkLst>
            <pc:docMk/>
            <pc:sldMk cId="2855372194" sldId="4190"/>
            <ac:spMk id="270" creationId="{24A933BB-E5FF-4B33-97EC-BD0D5674560D}"/>
          </ac:spMkLst>
        </pc:spChg>
        <pc:spChg chg="mod">
          <ac:chgData name="Arun M kumar" userId="3a899b09-3dfa-47a8-826d-78d67bd75ce0" providerId="ADAL" clId="{B8564DBB-5862-4ABD-9AB2-25B6C40B2626}" dt="2021-10-18T12:44:49.557" v="818"/>
          <ac:spMkLst>
            <pc:docMk/>
            <pc:sldMk cId="2855372194" sldId="4190"/>
            <ac:spMk id="271" creationId="{246E597C-8380-4F43-815F-BD201E4A3D30}"/>
          </ac:spMkLst>
        </pc:spChg>
        <pc:spChg chg="mod">
          <ac:chgData name="Arun M kumar" userId="3a899b09-3dfa-47a8-826d-78d67bd75ce0" providerId="ADAL" clId="{B8564DBB-5862-4ABD-9AB2-25B6C40B2626}" dt="2021-10-18T12:45:04.710" v="819"/>
          <ac:spMkLst>
            <pc:docMk/>
            <pc:sldMk cId="2855372194" sldId="4190"/>
            <ac:spMk id="272" creationId="{AB673BF9-7A65-4CD0-828F-AAF29886DD0A}"/>
          </ac:spMkLst>
        </pc:spChg>
        <pc:spChg chg="mod">
          <ac:chgData name="Arun M kumar" userId="3a899b09-3dfa-47a8-826d-78d67bd75ce0" providerId="ADAL" clId="{B8564DBB-5862-4ABD-9AB2-25B6C40B2626}" dt="2021-10-18T12:45:12.467" v="820"/>
          <ac:spMkLst>
            <pc:docMk/>
            <pc:sldMk cId="2855372194" sldId="4190"/>
            <ac:spMk id="273" creationId="{F22F0829-F735-4EAE-98AC-9C90C84BBB36}"/>
          </ac:spMkLst>
        </pc:spChg>
        <pc:spChg chg="mod">
          <ac:chgData name="Arun M kumar" userId="3a899b09-3dfa-47a8-826d-78d67bd75ce0" providerId="ADAL" clId="{B8564DBB-5862-4ABD-9AB2-25B6C40B2626}" dt="2021-10-18T12:44:27.526" v="817" actId="207"/>
          <ac:spMkLst>
            <pc:docMk/>
            <pc:sldMk cId="2855372194" sldId="4190"/>
            <ac:spMk id="275" creationId="{F3AC5E74-AD46-48BA-AA53-12663B604F99}"/>
          </ac:spMkLst>
        </pc:spChg>
      </pc:sldChg>
      <pc:sldChg chg="modSp add mod">
        <pc:chgData name="Arun M kumar" userId="3a899b09-3dfa-47a8-826d-78d67bd75ce0" providerId="ADAL" clId="{B8564DBB-5862-4ABD-9AB2-25B6C40B2626}" dt="2021-10-18T12:53:20.247" v="867"/>
        <pc:sldMkLst>
          <pc:docMk/>
          <pc:sldMk cId="1553464186" sldId="4191"/>
        </pc:sldMkLst>
        <pc:spChg chg="mod">
          <ac:chgData name="Arun M kumar" userId="3a899b09-3dfa-47a8-826d-78d67bd75ce0" providerId="ADAL" clId="{B8564DBB-5862-4ABD-9AB2-25B6C40B2626}" dt="2021-10-18T12:51:36.647" v="851" actId="207"/>
          <ac:spMkLst>
            <pc:docMk/>
            <pc:sldMk cId="1553464186" sldId="4191"/>
            <ac:spMk id="18" creationId="{EC91F7D1-3027-476D-A444-1C70948FD8C8}"/>
          </ac:spMkLst>
        </pc:spChg>
        <pc:spChg chg="mod">
          <ac:chgData name="Arun M kumar" userId="3a899b09-3dfa-47a8-826d-78d67bd75ce0" providerId="ADAL" clId="{B8564DBB-5862-4ABD-9AB2-25B6C40B2626}" dt="2021-10-18T12:51:51.437" v="854" actId="20577"/>
          <ac:spMkLst>
            <pc:docMk/>
            <pc:sldMk cId="1553464186" sldId="4191"/>
            <ac:spMk id="19" creationId="{FD8E2162-B6A5-4721-9E4A-42F8E4908ECE}"/>
          </ac:spMkLst>
        </pc:spChg>
        <pc:spChg chg="mod">
          <ac:chgData name="Arun M kumar" userId="3a899b09-3dfa-47a8-826d-78d67bd75ce0" providerId="ADAL" clId="{B8564DBB-5862-4ABD-9AB2-25B6C40B2626}" dt="2021-10-18T12:49:24.881" v="843" actId="20577"/>
          <ac:spMkLst>
            <pc:docMk/>
            <pc:sldMk cId="1553464186" sldId="4191"/>
            <ac:spMk id="217" creationId="{572431AC-E836-4C7E-BFC9-A0E771675CDE}"/>
          </ac:spMkLst>
        </pc:spChg>
        <pc:spChg chg="mod">
          <ac:chgData name="Arun M kumar" userId="3a899b09-3dfa-47a8-826d-78d67bd75ce0" providerId="ADAL" clId="{B8564DBB-5862-4ABD-9AB2-25B6C40B2626}" dt="2021-10-18T12:49:57.150" v="847"/>
          <ac:spMkLst>
            <pc:docMk/>
            <pc:sldMk cId="1553464186" sldId="4191"/>
            <ac:spMk id="269" creationId="{CE7FE337-5A78-4113-AA1B-BC63A6BE825C}"/>
          </ac:spMkLst>
        </pc:spChg>
        <pc:spChg chg="mod">
          <ac:chgData name="Arun M kumar" userId="3a899b09-3dfa-47a8-826d-78d67bd75ce0" providerId="ADAL" clId="{B8564DBB-5862-4ABD-9AB2-25B6C40B2626}" dt="2021-10-18T12:52:27.565" v="861"/>
          <ac:spMkLst>
            <pc:docMk/>
            <pc:sldMk cId="1553464186" sldId="4191"/>
            <ac:spMk id="270" creationId="{24A933BB-E5FF-4B33-97EC-BD0D5674560D}"/>
          </ac:spMkLst>
        </pc:spChg>
        <pc:spChg chg="mod">
          <ac:chgData name="Arun M kumar" userId="3a899b09-3dfa-47a8-826d-78d67bd75ce0" providerId="ADAL" clId="{B8564DBB-5862-4ABD-9AB2-25B6C40B2626}" dt="2021-10-18T12:52:37.351" v="862"/>
          <ac:spMkLst>
            <pc:docMk/>
            <pc:sldMk cId="1553464186" sldId="4191"/>
            <ac:spMk id="271" creationId="{246E597C-8380-4F43-815F-BD201E4A3D30}"/>
          </ac:spMkLst>
        </pc:spChg>
        <pc:spChg chg="mod">
          <ac:chgData name="Arun M kumar" userId="3a899b09-3dfa-47a8-826d-78d67bd75ce0" providerId="ADAL" clId="{B8564DBB-5862-4ABD-9AB2-25B6C40B2626}" dt="2021-10-18T12:53:00.752" v="864"/>
          <ac:spMkLst>
            <pc:docMk/>
            <pc:sldMk cId="1553464186" sldId="4191"/>
            <ac:spMk id="272" creationId="{AB673BF9-7A65-4CD0-828F-AAF29886DD0A}"/>
          </ac:spMkLst>
        </pc:spChg>
        <pc:spChg chg="mod">
          <ac:chgData name="Arun M kumar" userId="3a899b09-3dfa-47a8-826d-78d67bd75ce0" providerId="ADAL" clId="{B8564DBB-5862-4ABD-9AB2-25B6C40B2626}" dt="2021-10-18T12:53:20.247" v="867"/>
          <ac:spMkLst>
            <pc:docMk/>
            <pc:sldMk cId="1553464186" sldId="4191"/>
            <ac:spMk id="273" creationId="{F22F0829-F735-4EAE-98AC-9C90C84BBB36}"/>
          </ac:spMkLst>
        </pc:spChg>
        <pc:spChg chg="mod">
          <ac:chgData name="Arun M kumar" userId="3a899b09-3dfa-47a8-826d-78d67bd75ce0" providerId="ADAL" clId="{B8564DBB-5862-4ABD-9AB2-25B6C40B2626}" dt="2021-10-18T12:51:56.254" v="856" actId="20577"/>
          <ac:spMkLst>
            <pc:docMk/>
            <pc:sldMk cId="1553464186" sldId="4191"/>
            <ac:spMk id="275" creationId="{F3AC5E74-AD46-48BA-AA53-12663B604F99}"/>
          </ac:spMkLst>
        </pc:spChg>
        <pc:spChg chg="mod">
          <ac:chgData name="Arun M kumar" userId="3a899b09-3dfa-47a8-826d-78d67bd75ce0" providerId="ADAL" clId="{B8564DBB-5862-4ABD-9AB2-25B6C40B2626}" dt="2021-10-18T12:52:01.428" v="858" actId="20577"/>
          <ac:spMkLst>
            <pc:docMk/>
            <pc:sldMk cId="1553464186" sldId="4191"/>
            <ac:spMk id="276" creationId="{F6F2D175-229F-49E9-AE8D-2FF61A7BB6A6}"/>
          </ac:spMkLst>
        </pc:spChg>
        <pc:spChg chg="mod">
          <ac:chgData name="Arun M kumar" userId="3a899b09-3dfa-47a8-826d-78d67bd75ce0" providerId="ADAL" clId="{B8564DBB-5862-4ABD-9AB2-25B6C40B2626}" dt="2021-10-18T12:52:05.069" v="860" actId="20577"/>
          <ac:spMkLst>
            <pc:docMk/>
            <pc:sldMk cId="1553464186" sldId="4191"/>
            <ac:spMk id="277" creationId="{036CD2F1-BF80-4AC5-B679-DF2675D9B01B}"/>
          </ac:spMkLst>
        </pc:spChg>
      </pc:sldChg>
      <pc:sldChg chg="modSp add mod ord">
        <pc:chgData name="Arun M kumar" userId="3a899b09-3dfa-47a8-826d-78d67bd75ce0" providerId="ADAL" clId="{B8564DBB-5862-4ABD-9AB2-25B6C40B2626}" dt="2021-10-18T12:49:09.759" v="835"/>
        <pc:sldMkLst>
          <pc:docMk/>
          <pc:sldMk cId="2528418436" sldId="4192"/>
        </pc:sldMkLst>
        <pc:spChg chg="mod">
          <ac:chgData name="Arun M kumar" userId="3a899b09-3dfa-47a8-826d-78d67bd75ce0" providerId="ADAL" clId="{B8564DBB-5862-4ABD-9AB2-25B6C40B2626}" dt="2021-10-18T12:49:05.075" v="833"/>
          <ac:spMkLst>
            <pc:docMk/>
            <pc:sldMk cId="2528418436" sldId="4192"/>
            <ac:spMk id="217" creationId="{572431AC-E836-4C7E-BFC9-A0E771675CDE}"/>
          </ac:spMkLst>
        </pc:spChg>
      </pc:sldChg>
      <pc:sldChg chg="addSp delSp modSp add mod">
        <pc:chgData name="Arun M kumar" userId="3a899b09-3dfa-47a8-826d-78d67bd75ce0" providerId="ADAL" clId="{B8564DBB-5862-4ABD-9AB2-25B6C40B2626}" dt="2021-10-18T13:01:15.122" v="922" actId="21"/>
        <pc:sldMkLst>
          <pc:docMk/>
          <pc:sldMk cId="1145729199" sldId="4193"/>
        </pc:sldMkLst>
        <pc:spChg chg="mod">
          <ac:chgData name="Arun M kumar" userId="3a899b09-3dfa-47a8-826d-78d67bd75ce0" providerId="ADAL" clId="{B8564DBB-5862-4ABD-9AB2-25B6C40B2626}" dt="2021-10-18T12:54:33.395" v="877" actId="20577"/>
          <ac:spMkLst>
            <pc:docMk/>
            <pc:sldMk cId="1145729199" sldId="4193"/>
            <ac:spMk id="217" creationId="{572431AC-E836-4C7E-BFC9-A0E771675CDE}"/>
          </ac:spMkLst>
        </pc:spChg>
        <pc:spChg chg="mod">
          <ac:chgData name="Arun M kumar" userId="3a899b09-3dfa-47a8-826d-78d67bd75ce0" providerId="ADAL" clId="{B8564DBB-5862-4ABD-9AB2-25B6C40B2626}" dt="2021-10-18T12:55:09" v="881"/>
          <ac:spMkLst>
            <pc:docMk/>
            <pc:sldMk cId="1145729199" sldId="4193"/>
            <ac:spMk id="269" creationId="{CE7FE337-5A78-4113-AA1B-BC63A6BE825C}"/>
          </ac:spMkLst>
        </pc:spChg>
        <pc:spChg chg="add del mod">
          <ac:chgData name="Arun M kumar" userId="3a899b09-3dfa-47a8-826d-78d67bd75ce0" providerId="ADAL" clId="{B8564DBB-5862-4ABD-9AB2-25B6C40B2626}" dt="2021-10-18T13:01:15.122" v="922" actId="21"/>
          <ac:spMkLst>
            <pc:docMk/>
            <pc:sldMk cId="1145729199" sldId="4193"/>
            <ac:spMk id="270" creationId="{24A933BB-E5FF-4B33-97EC-BD0D5674560D}"/>
          </ac:spMkLst>
        </pc:spChg>
        <pc:spChg chg="add del mod">
          <ac:chgData name="Arun M kumar" userId="3a899b09-3dfa-47a8-826d-78d67bd75ce0" providerId="ADAL" clId="{B8564DBB-5862-4ABD-9AB2-25B6C40B2626}" dt="2021-10-18T13:01:15.122" v="922" actId="21"/>
          <ac:spMkLst>
            <pc:docMk/>
            <pc:sldMk cId="1145729199" sldId="4193"/>
            <ac:spMk id="271" creationId="{246E597C-8380-4F43-815F-BD201E4A3D30}"/>
          </ac:spMkLst>
        </pc:spChg>
        <pc:spChg chg="add del mod">
          <ac:chgData name="Arun M kumar" userId="3a899b09-3dfa-47a8-826d-78d67bd75ce0" providerId="ADAL" clId="{B8564DBB-5862-4ABD-9AB2-25B6C40B2626}" dt="2021-10-18T13:01:15.122" v="922" actId="21"/>
          <ac:spMkLst>
            <pc:docMk/>
            <pc:sldMk cId="1145729199" sldId="4193"/>
            <ac:spMk id="272" creationId="{AB673BF9-7A65-4CD0-828F-AAF29886DD0A}"/>
          </ac:spMkLst>
        </pc:spChg>
        <pc:spChg chg="add del mod">
          <ac:chgData name="Arun M kumar" userId="3a899b09-3dfa-47a8-826d-78d67bd75ce0" providerId="ADAL" clId="{B8564DBB-5862-4ABD-9AB2-25B6C40B2626}" dt="2021-10-18T13:01:15.122" v="922" actId="21"/>
          <ac:spMkLst>
            <pc:docMk/>
            <pc:sldMk cId="1145729199" sldId="4193"/>
            <ac:spMk id="273" creationId="{F22F0829-F735-4EAE-98AC-9C90C84BBB36}"/>
          </ac:spMkLst>
        </pc:spChg>
      </pc:sldChg>
      <pc:sldChg chg="addSp delSp modSp add mod">
        <pc:chgData name="Arun M kumar" userId="3a899b09-3dfa-47a8-826d-78d67bd75ce0" providerId="ADAL" clId="{B8564DBB-5862-4ABD-9AB2-25B6C40B2626}" dt="2021-10-18T13:10:43.387" v="993" actId="14100"/>
        <pc:sldMkLst>
          <pc:docMk/>
          <pc:sldMk cId="3983214482" sldId="4194"/>
        </pc:sldMkLst>
        <pc:spChg chg="mod">
          <ac:chgData name="Arun M kumar" userId="3a899b09-3dfa-47a8-826d-78d67bd75ce0" providerId="ADAL" clId="{B8564DBB-5862-4ABD-9AB2-25B6C40B2626}" dt="2021-10-18T13:08:49.006" v="970" actId="1036"/>
          <ac:spMkLst>
            <pc:docMk/>
            <pc:sldMk cId="3983214482" sldId="4194"/>
            <ac:spMk id="18" creationId="{EC91F7D1-3027-476D-A444-1C70948FD8C8}"/>
          </ac:spMkLst>
        </pc:spChg>
        <pc:spChg chg="mod">
          <ac:chgData name="Arun M kumar" userId="3a899b09-3dfa-47a8-826d-78d67bd75ce0" providerId="ADAL" clId="{B8564DBB-5862-4ABD-9AB2-25B6C40B2626}" dt="2021-10-18T13:08:49.006" v="970" actId="1036"/>
          <ac:spMkLst>
            <pc:docMk/>
            <pc:sldMk cId="3983214482" sldId="4194"/>
            <ac:spMk id="19" creationId="{FD8E2162-B6A5-4721-9E4A-42F8E4908ECE}"/>
          </ac:spMkLst>
        </pc:spChg>
        <pc:spChg chg="add mod topLvl">
          <ac:chgData name="Arun M kumar" userId="3a899b09-3dfa-47a8-826d-78d67bd75ce0" providerId="ADAL" clId="{B8564DBB-5862-4ABD-9AB2-25B6C40B2626}" dt="2021-10-18T13:09:32.670" v="981" actId="165"/>
          <ac:spMkLst>
            <pc:docMk/>
            <pc:sldMk cId="3983214482" sldId="4194"/>
            <ac:spMk id="21" creationId="{9F4BBB6F-C312-41CF-90D6-8E64DEAB8AA9}"/>
          </ac:spMkLst>
        </pc:spChg>
        <pc:spChg chg="add mod">
          <ac:chgData name="Arun M kumar" userId="3a899b09-3dfa-47a8-826d-78d67bd75ce0" providerId="ADAL" clId="{B8564DBB-5862-4ABD-9AB2-25B6C40B2626}" dt="2021-10-18T13:08:49.006" v="970" actId="1036"/>
          <ac:spMkLst>
            <pc:docMk/>
            <pc:sldMk cId="3983214482" sldId="4194"/>
            <ac:spMk id="22" creationId="{9C00CD99-1C07-460A-BCB3-D516F7009772}"/>
          </ac:spMkLst>
        </pc:spChg>
        <pc:spChg chg="add mod">
          <ac:chgData name="Arun M kumar" userId="3a899b09-3dfa-47a8-826d-78d67bd75ce0" providerId="ADAL" clId="{B8564DBB-5862-4ABD-9AB2-25B6C40B2626}" dt="2021-10-18T13:08:49.006" v="970" actId="1036"/>
          <ac:spMkLst>
            <pc:docMk/>
            <pc:sldMk cId="3983214482" sldId="4194"/>
            <ac:spMk id="23" creationId="{CFD8E2A4-7A8F-4189-A837-066D277887B0}"/>
          </ac:spMkLst>
        </pc:spChg>
        <pc:spChg chg="add mod">
          <ac:chgData name="Arun M kumar" userId="3a899b09-3dfa-47a8-826d-78d67bd75ce0" providerId="ADAL" clId="{B8564DBB-5862-4ABD-9AB2-25B6C40B2626}" dt="2021-10-18T13:08:49.006" v="970" actId="1036"/>
          <ac:spMkLst>
            <pc:docMk/>
            <pc:sldMk cId="3983214482" sldId="4194"/>
            <ac:spMk id="24" creationId="{09C50A38-A62D-4BB9-9DE9-EBADF1841BB7}"/>
          </ac:spMkLst>
        </pc:spChg>
        <pc:spChg chg="add mod">
          <ac:chgData name="Arun M kumar" userId="3a899b09-3dfa-47a8-826d-78d67bd75ce0" providerId="ADAL" clId="{B8564DBB-5862-4ABD-9AB2-25B6C40B2626}" dt="2021-10-18T13:08:49.006" v="970" actId="1036"/>
          <ac:spMkLst>
            <pc:docMk/>
            <pc:sldMk cId="3983214482" sldId="4194"/>
            <ac:spMk id="25" creationId="{7155E9E9-65D0-4EAA-AE40-F42AD70D3580}"/>
          </ac:spMkLst>
        </pc:spChg>
        <pc:spChg chg="add del mod topLvl">
          <ac:chgData name="Arun M kumar" userId="3a899b09-3dfa-47a8-826d-78d67bd75ce0" providerId="ADAL" clId="{B8564DBB-5862-4ABD-9AB2-25B6C40B2626}" dt="2021-10-18T13:09:35.948" v="982" actId="478"/>
          <ac:spMkLst>
            <pc:docMk/>
            <pc:sldMk cId="3983214482" sldId="4194"/>
            <ac:spMk id="26" creationId="{87024328-D647-476C-80E7-DF9959435F0B}"/>
          </ac:spMkLst>
        </pc:spChg>
        <pc:spChg chg="add del mod topLvl">
          <ac:chgData name="Arun M kumar" userId="3a899b09-3dfa-47a8-826d-78d67bd75ce0" providerId="ADAL" clId="{B8564DBB-5862-4ABD-9AB2-25B6C40B2626}" dt="2021-10-18T13:09:35.948" v="982" actId="478"/>
          <ac:spMkLst>
            <pc:docMk/>
            <pc:sldMk cId="3983214482" sldId="4194"/>
            <ac:spMk id="27" creationId="{B537ECC2-4733-4151-9FC3-A7E5C6D8AC89}"/>
          </ac:spMkLst>
        </pc:spChg>
        <pc:spChg chg="add del mod topLvl">
          <ac:chgData name="Arun M kumar" userId="3a899b09-3dfa-47a8-826d-78d67bd75ce0" providerId="ADAL" clId="{B8564DBB-5862-4ABD-9AB2-25B6C40B2626}" dt="2021-10-18T13:09:35.948" v="982" actId="478"/>
          <ac:spMkLst>
            <pc:docMk/>
            <pc:sldMk cId="3983214482" sldId="4194"/>
            <ac:spMk id="28" creationId="{2CCA9BBC-18DE-4930-BF68-4C5CFB691250}"/>
          </ac:spMkLst>
        </pc:spChg>
        <pc:spChg chg="add del mod topLvl">
          <ac:chgData name="Arun M kumar" userId="3a899b09-3dfa-47a8-826d-78d67bd75ce0" providerId="ADAL" clId="{B8564DBB-5862-4ABD-9AB2-25B6C40B2626}" dt="2021-10-18T13:09:35.948" v="982" actId="478"/>
          <ac:spMkLst>
            <pc:docMk/>
            <pc:sldMk cId="3983214482" sldId="4194"/>
            <ac:spMk id="29" creationId="{DD4169A8-DA92-4CD7-B807-C6CC847FB93A}"/>
          </ac:spMkLst>
        </pc:spChg>
        <pc:spChg chg="add del mod topLvl">
          <ac:chgData name="Arun M kumar" userId="3a899b09-3dfa-47a8-826d-78d67bd75ce0" providerId="ADAL" clId="{B8564DBB-5862-4ABD-9AB2-25B6C40B2626}" dt="2021-10-18T13:09:35.948" v="982" actId="478"/>
          <ac:spMkLst>
            <pc:docMk/>
            <pc:sldMk cId="3983214482" sldId="4194"/>
            <ac:spMk id="30" creationId="{487B9A36-2617-4D92-8B88-CCE2872B4843}"/>
          </ac:spMkLst>
        </pc:spChg>
        <pc:spChg chg="add mod topLvl">
          <ac:chgData name="Arun M kumar" userId="3a899b09-3dfa-47a8-826d-78d67bd75ce0" providerId="ADAL" clId="{B8564DBB-5862-4ABD-9AB2-25B6C40B2626}" dt="2021-10-18T13:10:43.387" v="993" actId="14100"/>
          <ac:spMkLst>
            <pc:docMk/>
            <pc:sldMk cId="3983214482" sldId="4194"/>
            <ac:spMk id="31" creationId="{CF73BC24-B935-4DCC-8FCA-AB66F15095FE}"/>
          </ac:spMkLst>
        </pc:spChg>
        <pc:spChg chg="add mod topLvl">
          <ac:chgData name="Arun M kumar" userId="3a899b09-3dfa-47a8-826d-78d67bd75ce0" providerId="ADAL" clId="{B8564DBB-5862-4ABD-9AB2-25B6C40B2626}" dt="2021-10-18T13:09:32.670" v="981" actId="165"/>
          <ac:spMkLst>
            <pc:docMk/>
            <pc:sldMk cId="3983214482" sldId="4194"/>
            <ac:spMk id="32" creationId="{81819826-0D75-4A3E-B59C-73F7193DE38B}"/>
          </ac:spMkLst>
        </pc:spChg>
        <pc:spChg chg="add mod topLvl">
          <ac:chgData name="Arun M kumar" userId="3a899b09-3dfa-47a8-826d-78d67bd75ce0" providerId="ADAL" clId="{B8564DBB-5862-4ABD-9AB2-25B6C40B2626}" dt="2021-10-18T13:09:32.670" v="981" actId="165"/>
          <ac:spMkLst>
            <pc:docMk/>
            <pc:sldMk cId="3983214482" sldId="4194"/>
            <ac:spMk id="33" creationId="{74E41C28-D242-4477-B3A5-CD850FF3A27D}"/>
          </ac:spMkLst>
        </pc:spChg>
        <pc:spChg chg="add mod topLvl">
          <ac:chgData name="Arun M kumar" userId="3a899b09-3dfa-47a8-826d-78d67bd75ce0" providerId="ADAL" clId="{B8564DBB-5862-4ABD-9AB2-25B6C40B2626}" dt="2021-10-18T13:09:32.670" v="981" actId="165"/>
          <ac:spMkLst>
            <pc:docMk/>
            <pc:sldMk cId="3983214482" sldId="4194"/>
            <ac:spMk id="34" creationId="{6682FB4E-0379-4303-92EA-02CADF13C604}"/>
          </ac:spMkLst>
        </pc:spChg>
        <pc:spChg chg="add mod topLvl">
          <ac:chgData name="Arun M kumar" userId="3a899b09-3dfa-47a8-826d-78d67bd75ce0" providerId="ADAL" clId="{B8564DBB-5862-4ABD-9AB2-25B6C40B2626}" dt="2021-10-18T13:09:32.670" v="981" actId="165"/>
          <ac:spMkLst>
            <pc:docMk/>
            <pc:sldMk cId="3983214482" sldId="4194"/>
            <ac:spMk id="35" creationId="{74785174-F542-4BC5-926B-62D3ACD7AD05}"/>
          </ac:spMkLst>
        </pc:spChg>
        <pc:spChg chg="add mod topLvl">
          <ac:chgData name="Arun M kumar" userId="3a899b09-3dfa-47a8-826d-78d67bd75ce0" providerId="ADAL" clId="{B8564DBB-5862-4ABD-9AB2-25B6C40B2626}" dt="2021-10-18T13:09:32.670" v="981" actId="165"/>
          <ac:spMkLst>
            <pc:docMk/>
            <pc:sldMk cId="3983214482" sldId="4194"/>
            <ac:spMk id="36" creationId="{928E944E-10BB-4BE5-B013-381906704978}"/>
          </ac:spMkLst>
        </pc:spChg>
        <pc:spChg chg="add mod topLvl">
          <ac:chgData name="Arun M kumar" userId="3a899b09-3dfa-47a8-826d-78d67bd75ce0" providerId="ADAL" clId="{B8564DBB-5862-4ABD-9AB2-25B6C40B2626}" dt="2021-10-18T13:10:43.387" v="993" actId="14100"/>
          <ac:spMkLst>
            <pc:docMk/>
            <pc:sldMk cId="3983214482" sldId="4194"/>
            <ac:spMk id="37" creationId="{2497D274-2FCC-44FE-9576-F4754D813688}"/>
          </ac:spMkLst>
        </pc:spChg>
        <pc:spChg chg="add mod topLvl">
          <ac:chgData name="Arun M kumar" userId="3a899b09-3dfa-47a8-826d-78d67bd75ce0" providerId="ADAL" clId="{B8564DBB-5862-4ABD-9AB2-25B6C40B2626}" dt="2021-10-18T13:10:43.387" v="993" actId="14100"/>
          <ac:spMkLst>
            <pc:docMk/>
            <pc:sldMk cId="3983214482" sldId="4194"/>
            <ac:spMk id="38" creationId="{75191A3D-F533-4D44-8660-A00AFF66AFBC}"/>
          </ac:spMkLst>
        </pc:spChg>
        <pc:spChg chg="add mod topLvl">
          <ac:chgData name="Arun M kumar" userId="3a899b09-3dfa-47a8-826d-78d67bd75ce0" providerId="ADAL" clId="{B8564DBB-5862-4ABD-9AB2-25B6C40B2626}" dt="2021-10-18T13:10:43.387" v="993" actId="14100"/>
          <ac:spMkLst>
            <pc:docMk/>
            <pc:sldMk cId="3983214482" sldId="4194"/>
            <ac:spMk id="39" creationId="{9E751CA4-4A52-4FB4-A1DD-ECA85482BF4E}"/>
          </ac:spMkLst>
        </pc:spChg>
        <pc:spChg chg="add mod topLvl">
          <ac:chgData name="Arun M kumar" userId="3a899b09-3dfa-47a8-826d-78d67bd75ce0" providerId="ADAL" clId="{B8564DBB-5862-4ABD-9AB2-25B6C40B2626}" dt="2021-10-18T13:10:43.387" v="993" actId="14100"/>
          <ac:spMkLst>
            <pc:docMk/>
            <pc:sldMk cId="3983214482" sldId="4194"/>
            <ac:spMk id="40" creationId="{8C00F9CA-9D91-4158-941A-E46EDC88D9FF}"/>
          </ac:spMkLst>
        </pc:spChg>
        <pc:spChg chg="add mod topLvl">
          <ac:chgData name="Arun M kumar" userId="3a899b09-3dfa-47a8-826d-78d67bd75ce0" providerId="ADAL" clId="{B8564DBB-5862-4ABD-9AB2-25B6C40B2626}" dt="2021-10-18T13:10:14.645" v="987" actId="554"/>
          <ac:spMkLst>
            <pc:docMk/>
            <pc:sldMk cId="3983214482" sldId="4194"/>
            <ac:spMk id="41" creationId="{A6892CC0-1B2C-4594-B873-3AA87FA3A3D9}"/>
          </ac:spMkLst>
        </pc:spChg>
        <pc:spChg chg="add del mod topLvl">
          <ac:chgData name="Arun M kumar" userId="3a899b09-3dfa-47a8-826d-78d67bd75ce0" providerId="ADAL" clId="{B8564DBB-5862-4ABD-9AB2-25B6C40B2626}" dt="2021-10-18T13:09:40.515" v="983" actId="478"/>
          <ac:spMkLst>
            <pc:docMk/>
            <pc:sldMk cId="3983214482" sldId="4194"/>
            <ac:spMk id="42" creationId="{C9D06EEE-4DA5-4854-BA85-57250B08C597}"/>
          </ac:spMkLst>
        </pc:spChg>
        <pc:spChg chg="add del mod topLvl">
          <ac:chgData name="Arun M kumar" userId="3a899b09-3dfa-47a8-826d-78d67bd75ce0" providerId="ADAL" clId="{B8564DBB-5862-4ABD-9AB2-25B6C40B2626}" dt="2021-10-18T13:09:40.515" v="983" actId="478"/>
          <ac:spMkLst>
            <pc:docMk/>
            <pc:sldMk cId="3983214482" sldId="4194"/>
            <ac:spMk id="43" creationId="{11B65540-7D0D-45BD-A04B-3DE5F5C47A6D}"/>
          </ac:spMkLst>
        </pc:spChg>
        <pc:spChg chg="add del mod topLvl">
          <ac:chgData name="Arun M kumar" userId="3a899b09-3dfa-47a8-826d-78d67bd75ce0" providerId="ADAL" clId="{B8564DBB-5862-4ABD-9AB2-25B6C40B2626}" dt="2021-10-18T13:09:40.515" v="983" actId="478"/>
          <ac:spMkLst>
            <pc:docMk/>
            <pc:sldMk cId="3983214482" sldId="4194"/>
            <ac:spMk id="44" creationId="{ADA35D3E-B141-4F21-8D89-B6284A567433}"/>
          </ac:spMkLst>
        </pc:spChg>
        <pc:spChg chg="add del mod topLvl">
          <ac:chgData name="Arun M kumar" userId="3a899b09-3dfa-47a8-826d-78d67bd75ce0" providerId="ADAL" clId="{B8564DBB-5862-4ABD-9AB2-25B6C40B2626}" dt="2021-10-18T13:09:40.515" v="983" actId="478"/>
          <ac:spMkLst>
            <pc:docMk/>
            <pc:sldMk cId="3983214482" sldId="4194"/>
            <ac:spMk id="45" creationId="{BB3CF247-5F70-4015-9B46-A32C0526ECE3}"/>
          </ac:spMkLst>
        </pc:spChg>
        <pc:spChg chg="add del mod topLvl">
          <ac:chgData name="Arun M kumar" userId="3a899b09-3dfa-47a8-826d-78d67bd75ce0" providerId="ADAL" clId="{B8564DBB-5862-4ABD-9AB2-25B6C40B2626}" dt="2021-10-18T13:09:07.489" v="974" actId="478"/>
          <ac:spMkLst>
            <pc:docMk/>
            <pc:sldMk cId="3983214482" sldId="4194"/>
            <ac:spMk id="46" creationId="{F82AA2FB-2F04-440A-96D1-32BE631104B2}"/>
          </ac:spMkLst>
        </pc:spChg>
        <pc:spChg chg="add mod topLvl">
          <ac:chgData name="Arun M kumar" userId="3a899b09-3dfa-47a8-826d-78d67bd75ce0" providerId="ADAL" clId="{B8564DBB-5862-4ABD-9AB2-25B6C40B2626}" dt="2021-10-18T13:10:31.692" v="989" actId="14100"/>
          <ac:spMkLst>
            <pc:docMk/>
            <pc:sldMk cId="3983214482" sldId="4194"/>
            <ac:spMk id="47" creationId="{18C082AB-9DD0-472E-9DC3-1FBA03958BB7}"/>
          </ac:spMkLst>
        </pc:spChg>
        <pc:spChg chg="add mod topLvl">
          <ac:chgData name="Arun M kumar" userId="3a899b09-3dfa-47a8-826d-78d67bd75ce0" providerId="ADAL" clId="{B8564DBB-5862-4ABD-9AB2-25B6C40B2626}" dt="2021-10-18T13:10:06.889" v="986" actId="555"/>
          <ac:spMkLst>
            <pc:docMk/>
            <pc:sldMk cId="3983214482" sldId="4194"/>
            <ac:spMk id="48" creationId="{FC2E6445-A5CA-4EEB-AFA8-B20AE78FF7D5}"/>
          </ac:spMkLst>
        </pc:spChg>
        <pc:spChg chg="add mod topLvl">
          <ac:chgData name="Arun M kumar" userId="3a899b09-3dfa-47a8-826d-78d67bd75ce0" providerId="ADAL" clId="{B8564DBB-5862-4ABD-9AB2-25B6C40B2626}" dt="2021-10-18T13:10:06.889" v="986" actId="555"/>
          <ac:spMkLst>
            <pc:docMk/>
            <pc:sldMk cId="3983214482" sldId="4194"/>
            <ac:spMk id="49" creationId="{7D7009DD-0128-4761-BDD7-4A7100F387E6}"/>
          </ac:spMkLst>
        </pc:spChg>
        <pc:spChg chg="add del mod topLvl">
          <ac:chgData name="Arun M kumar" userId="3a899b09-3dfa-47a8-826d-78d67bd75ce0" providerId="ADAL" clId="{B8564DBB-5862-4ABD-9AB2-25B6C40B2626}" dt="2021-10-18T13:09:07.489" v="974" actId="478"/>
          <ac:spMkLst>
            <pc:docMk/>
            <pc:sldMk cId="3983214482" sldId="4194"/>
            <ac:spMk id="50" creationId="{581034A3-D281-4099-B5E1-1A4BC5548E9A}"/>
          </ac:spMkLst>
        </pc:spChg>
        <pc:spChg chg="add mod topLvl">
          <ac:chgData name="Arun M kumar" userId="3a899b09-3dfa-47a8-826d-78d67bd75ce0" providerId="ADAL" clId="{B8564DBB-5862-4ABD-9AB2-25B6C40B2626}" dt="2021-10-18T13:10:06.889" v="986" actId="555"/>
          <ac:spMkLst>
            <pc:docMk/>
            <pc:sldMk cId="3983214482" sldId="4194"/>
            <ac:spMk id="51" creationId="{C993E6C2-F100-44FC-9AAC-2F4AD26F62D5}"/>
          </ac:spMkLst>
        </pc:spChg>
        <pc:spChg chg="add mod topLvl">
          <ac:chgData name="Arun M kumar" userId="3a899b09-3dfa-47a8-826d-78d67bd75ce0" providerId="ADAL" clId="{B8564DBB-5862-4ABD-9AB2-25B6C40B2626}" dt="2021-10-18T13:10:06.889" v="986" actId="555"/>
          <ac:spMkLst>
            <pc:docMk/>
            <pc:sldMk cId="3983214482" sldId="4194"/>
            <ac:spMk id="52" creationId="{81BD4D7F-DD29-4868-9402-7A4FEFE97D96}"/>
          </ac:spMkLst>
        </pc:spChg>
        <pc:spChg chg="add mod topLvl">
          <ac:chgData name="Arun M kumar" userId="3a899b09-3dfa-47a8-826d-78d67bd75ce0" providerId="ADAL" clId="{B8564DBB-5862-4ABD-9AB2-25B6C40B2626}" dt="2021-10-18T13:10:31.692" v="989" actId="14100"/>
          <ac:spMkLst>
            <pc:docMk/>
            <pc:sldMk cId="3983214482" sldId="4194"/>
            <ac:spMk id="53" creationId="{4BD14594-40A2-4C09-B4A2-478A42B8333F}"/>
          </ac:spMkLst>
        </pc:spChg>
        <pc:spChg chg="add mod topLvl">
          <ac:chgData name="Arun M kumar" userId="3a899b09-3dfa-47a8-826d-78d67bd75ce0" providerId="ADAL" clId="{B8564DBB-5862-4ABD-9AB2-25B6C40B2626}" dt="2021-10-18T13:10:31.692" v="989" actId="14100"/>
          <ac:spMkLst>
            <pc:docMk/>
            <pc:sldMk cId="3983214482" sldId="4194"/>
            <ac:spMk id="54" creationId="{52CC1786-B22C-4FDF-BBEB-4846E9C4CE99}"/>
          </ac:spMkLst>
        </pc:spChg>
        <pc:spChg chg="add mod topLvl">
          <ac:chgData name="Arun M kumar" userId="3a899b09-3dfa-47a8-826d-78d67bd75ce0" providerId="ADAL" clId="{B8564DBB-5862-4ABD-9AB2-25B6C40B2626}" dt="2021-10-18T13:10:31.692" v="989" actId="14100"/>
          <ac:spMkLst>
            <pc:docMk/>
            <pc:sldMk cId="3983214482" sldId="4194"/>
            <ac:spMk id="55" creationId="{2F1E2699-6124-4A3C-9592-9B0907F393F0}"/>
          </ac:spMkLst>
        </pc:spChg>
        <pc:spChg chg="add del mod topLvl">
          <ac:chgData name="Arun M kumar" userId="3a899b09-3dfa-47a8-826d-78d67bd75ce0" providerId="ADAL" clId="{B8564DBB-5862-4ABD-9AB2-25B6C40B2626}" dt="2021-10-18T13:09:07.489" v="974" actId="478"/>
          <ac:spMkLst>
            <pc:docMk/>
            <pc:sldMk cId="3983214482" sldId="4194"/>
            <ac:spMk id="56" creationId="{BD8F39E9-7A1D-43AB-87D4-818A929E19E4}"/>
          </ac:spMkLst>
        </pc:spChg>
        <pc:spChg chg="add del mod">
          <ac:chgData name="Arun M kumar" userId="3a899b09-3dfa-47a8-826d-78d67bd75ce0" providerId="ADAL" clId="{B8564DBB-5862-4ABD-9AB2-25B6C40B2626}" dt="2021-10-18T13:06:52.075" v="959" actId="478"/>
          <ac:spMkLst>
            <pc:docMk/>
            <pc:sldMk cId="3983214482" sldId="4194"/>
            <ac:spMk id="57" creationId="{C4E24073-068F-4332-8B80-681F7251978C}"/>
          </ac:spMkLst>
        </pc:spChg>
        <pc:spChg chg="mod">
          <ac:chgData name="Arun M kumar" userId="3a899b09-3dfa-47a8-826d-78d67bd75ce0" providerId="ADAL" clId="{B8564DBB-5862-4ABD-9AB2-25B6C40B2626}" dt="2021-10-18T13:08:49.006" v="970" actId="1036"/>
          <ac:spMkLst>
            <pc:docMk/>
            <pc:sldMk cId="3983214482" sldId="4194"/>
            <ac:spMk id="209" creationId="{E2C4EFE6-F946-4A42-8FE0-F0E8B8F580E1}"/>
          </ac:spMkLst>
        </pc:spChg>
        <pc:spChg chg="mod">
          <ac:chgData name="Arun M kumar" userId="3a899b09-3dfa-47a8-826d-78d67bd75ce0" providerId="ADAL" clId="{B8564DBB-5862-4ABD-9AB2-25B6C40B2626}" dt="2021-10-18T13:08:49.006" v="970" actId="1036"/>
          <ac:spMkLst>
            <pc:docMk/>
            <pc:sldMk cId="3983214482" sldId="4194"/>
            <ac:spMk id="217" creationId="{572431AC-E836-4C7E-BFC9-A0E771675CDE}"/>
          </ac:spMkLst>
        </pc:spChg>
        <pc:spChg chg="mod">
          <ac:chgData name="Arun M kumar" userId="3a899b09-3dfa-47a8-826d-78d67bd75ce0" providerId="ADAL" clId="{B8564DBB-5862-4ABD-9AB2-25B6C40B2626}" dt="2021-10-18T13:08:49.006" v="970" actId="1036"/>
          <ac:spMkLst>
            <pc:docMk/>
            <pc:sldMk cId="3983214482" sldId="4194"/>
            <ac:spMk id="264" creationId="{D74102D3-B2F4-4753-A5CB-B3F07EDECB5C}"/>
          </ac:spMkLst>
        </pc:spChg>
        <pc:spChg chg="mod">
          <ac:chgData name="Arun M kumar" userId="3a899b09-3dfa-47a8-826d-78d67bd75ce0" providerId="ADAL" clId="{B8564DBB-5862-4ABD-9AB2-25B6C40B2626}" dt="2021-10-18T13:08:49.006" v="970" actId="1036"/>
          <ac:spMkLst>
            <pc:docMk/>
            <pc:sldMk cId="3983214482" sldId="4194"/>
            <ac:spMk id="265" creationId="{9D7D4A39-9E50-43AA-B162-CEC99FCFB4D4}"/>
          </ac:spMkLst>
        </pc:spChg>
        <pc:spChg chg="mod">
          <ac:chgData name="Arun M kumar" userId="3a899b09-3dfa-47a8-826d-78d67bd75ce0" providerId="ADAL" clId="{B8564DBB-5862-4ABD-9AB2-25B6C40B2626}" dt="2021-10-18T13:08:49.006" v="970" actId="1036"/>
          <ac:spMkLst>
            <pc:docMk/>
            <pc:sldMk cId="3983214482" sldId="4194"/>
            <ac:spMk id="266" creationId="{BE60E345-404B-486C-84E1-2510601FB637}"/>
          </ac:spMkLst>
        </pc:spChg>
        <pc:spChg chg="mod">
          <ac:chgData name="Arun M kumar" userId="3a899b09-3dfa-47a8-826d-78d67bd75ce0" providerId="ADAL" clId="{B8564DBB-5862-4ABD-9AB2-25B6C40B2626}" dt="2021-10-18T13:08:49.006" v="970" actId="1036"/>
          <ac:spMkLst>
            <pc:docMk/>
            <pc:sldMk cId="3983214482" sldId="4194"/>
            <ac:spMk id="267" creationId="{64F2DADE-A12D-4CF1-9A40-C6F8B4434B26}"/>
          </ac:spMkLst>
        </pc:spChg>
        <pc:spChg chg="mod">
          <ac:chgData name="Arun M kumar" userId="3a899b09-3dfa-47a8-826d-78d67bd75ce0" providerId="ADAL" clId="{B8564DBB-5862-4ABD-9AB2-25B6C40B2626}" dt="2021-10-18T13:08:49.006" v="970" actId="1036"/>
          <ac:spMkLst>
            <pc:docMk/>
            <pc:sldMk cId="3983214482" sldId="4194"/>
            <ac:spMk id="269" creationId="{CE7FE337-5A78-4113-AA1B-BC63A6BE825C}"/>
          </ac:spMkLst>
        </pc:spChg>
        <pc:spChg chg="del">
          <ac:chgData name="Arun M kumar" userId="3a899b09-3dfa-47a8-826d-78d67bd75ce0" providerId="ADAL" clId="{B8564DBB-5862-4ABD-9AB2-25B6C40B2626}" dt="2021-10-18T12:58:58.187" v="891" actId="478"/>
          <ac:spMkLst>
            <pc:docMk/>
            <pc:sldMk cId="3983214482" sldId="4194"/>
            <ac:spMk id="270" creationId="{24A933BB-E5FF-4B33-97EC-BD0D5674560D}"/>
          </ac:spMkLst>
        </pc:spChg>
        <pc:spChg chg="del">
          <ac:chgData name="Arun M kumar" userId="3a899b09-3dfa-47a8-826d-78d67bd75ce0" providerId="ADAL" clId="{B8564DBB-5862-4ABD-9AB2-25B6C40B2626}" dt="2021-10-18T12:58:58.187" v="891" actId="478"/>
          <ac:spMkLst>
            <pc:docMk/>
            <pc:sldMk cId="3983214482" sldId="4194"/>
            <ac:spMk id="271" creationId="{246E597C-8380-4F43-815F-BD201E4A3D30}"/>
          </ac:spMkLst>
        </pc:spChg>
        <pc:spChg chg="del">
          <ac:chgData name="Arun M kumar" userId="3a899b09-3dfa-47a8-826d-78d67bd75ce0" providerId="ADAL" clId="{B8564DBB-5862-4ABD-9AB2-25B6C40B2626}" dt="2021-10-18T12:58:58.187" v="891" actId="478"/>
          <ac:spMkLst>
            <pc:docMk/>
            <pc:sldMk cId="3983214482" sldId="4194"/>
            <ac:spMk id="272" creationId="{AB673BF9-7A65-4CD0-828F-AAF29886DD0A}"/>
          </ac:spMkLst>
        </pc:spChg>
        <pc:spChg chg="del">
          <ac:chgData name="Arun M kumar" userId="3a899b09-3dfa-47a8-826d-78d67bd75ce0" providerId="ADAL" clId="{B8564DBB-5862-4ABD-9AB2-25B6C40B2626}" dt="2021-10-18T12:58:58.187" v="891" actId="478"/>
          <ac:spMkLst>
            <pc:docMk/>
            <pc:sldMk cId="3983214482" sldId="4194"/>
            <ac:spMk id="273" creationId="{F22F0829-F735-4EAE-98AC-9C90C84BBB36}"/>
          </ac:spMkLst>
        </pc:spChg>
        <pc:spChg chg="mod">
          <ac:chgData name="Arun M kumar" userId="3a899b09-3dfa-47a8-826d-78d67bd75ce0" providerId="ADAL" clId="{B8564DBB-5862-4ABD-9AB2-25B6C40B2626}" dt="2021-10-18T13:08:49.006" v="970" actId="1036"/>
          <ac:spMkLst>
            <pc:docMk/>
            <pc:sldMk cId="3983214482" sldId="4194"/>
            <ac:spMk id="275" creationId="{F3AC5E74-AD46-48BA-AA53-12663B604F99}"/>
          </ac:spMkLst>
        </pc:spChg>
        <pc:spChg chg="mod">
          <ac:chgData name="Arun M kumar" userId="3a899b09-3dfa-47a8-826d-78d67bd75ce0" providerId="ADAL" clId="{B8564DBB-5862-4ABD-9AB2-25B6C40B2626}" dt="2021-10-18T13:08:49.006" v="970" actId="1036"/>
          <ac:spMkLst>
            <pc:docMk/>
            <pc:sldMk cId="3983214482" sldId="4194"/>
            <ac:spMk id="276" creationId="{F6F2D175-229F-49E9-AE8D-2FF61A7BB6A6}"/>
          </ac:spMkLst>
        </pc:spChg>
        <pc:spChg chg="mod">
          <ac:chgData name="Arun M kumar" userId="3a899b09-3dfa-47a8-826d-78d67bd75ce0" providerId="ADAL" clId="{B8564DBB-5862-4ABD-9AB2-25B6C40B2626}" dt="2021-10-18T13:08:49.006" v="970" actId="1036"/>
          <ac:spMkLst>
            <pc:docMk/>
            <pc:sldMk cId="3983214482" sldId="4194"/>
            <ac:spMk id="277" creationId="{036CD2F1-BF80-4AC5-B679-DF2675D9B01B}"/>
          </ac:spMkLst>
        </pc:spChg>
        <pc:grpChg chg="add del mod">
          <ac:chgData name="Arun M kumar" userId="3a899b09-3dfa-47a8-826d-78d67bd75ce0" providerId="ADAL" clId="{B8564DBB-5862-4ABD-9AB2-25B6C40B2626}" dt="2021-10-18T13:09:03.549" v="973" actId="165"/>
          <ac:grpSpMkLst>
            <pc:docMk/>
            <pc:sldMk cId="3983214482" sldId="4194"/>
            <ac:grpSpMk id="2" creationId="{F7E07EEB-544B-4A22-809D-3F2F2C771FCF}"/>
          </ac:grpSpMkLst>
        </pc:grpChg>
        <pc:grpChg chg="add del mod">
          <ac:chgData name="Arun M kumar" userId="3a899b09-3dfa-47a8-826d-78d67bd75ce0" providerId="ADAL" clId="{B8564DBB-5862-4ABD-9AB2-25B6C40B2626}" dt="2021-10-18T13:09:32.670" v="981" actId="165"/>
          <ac:grpSpMkLst>
            <pc:docMk/>
            <pc:sldMk cId="3983214482" sldId="4194"/>
            <ac:grpSpMk id="3" creationId="{03055324-1E04-4D85-A11B-AA9575A25341}"/>
          </ac:grpSpMkLst>
        </pc:grpChg>
      </pc:sldChg>
      <pc:sldChg chg="modSp new mod">
        <pc:chgData name="Arun M kumar" userId="3a899b09-3dfa-47a8-826d-78d67bd75ce0" providerId="ADAL" clId="{B8564DBB-5862-4ABD-9AB2-25B6C40B2626}" dt="2021-10-18T13:11:51.522" v="1014" actId="20577"/>
        <pc:sldMkLst>
          <pc:docMk/>
          <pc:sldMk cId="3257105268" sldId="4195"/>
        </pc:sldMkLst>
        <pc:spChg chg="mod">
          <ac:chgData name="Arun M kumar" userId="3a899b09-3dfa-47a8-826d-78d67bd75ce0" providerId="ADAL" clId="{B8564DBB-5862-4ABD-9AB2-25B6C40B2626}" dt="2021-10-18T13:11:51.522" v="1014" actId="20577"/>
          <ac:spMkLst>
            <pc:docMk/>
            <pc:sldMk cId="3257105268" sldId="4195"/>
            <ac:spMk id="2" creationId="{861F712E-2020-4833-9A4E-91710C5B6FD2}"/>
          </ac:spMkLst>
        </pc:spChg>
      </pc:sldChg>
      <pc:sldChg chg="delSp new mod modClrScheme chgLayout">
        <pc:chgData name="Arun M kumar" userId="3a899b09-3dfa-47a8-826d-78d67bd75ce0" providerId="ADAL" clId="{B8564DBB-5862-4ABD-9AB2-25B6C40B2626}" dt="2021-10-18T13:11:43.086" v="1013" actId="700"/>
        <pc:sldMkLst>
          <pc:docMk/>
          <pc:sldMk cId="2480480000" sldId="4196"/>
        </pc:sldMkLst>
        <pc:spChg chg="del">
          <ac:chgData name="Arun M kumar" userId="3a899b09-3dfa-47a8-826d-78d67bd75ce0" providerId="ADAL" clId="{B8564DBB-5862-4ABD-9AB2-25B6C40B2626}" dt="2021-10-18T13:11:43.086" v="1013" actId="700"/>
          <ac:spMkLst>
            <pc:docMk/>
            <pc:sldMk cId="2480480000" sldId="4196"/>
            <ac:spMk id="2" creationId="{C7CA5664-D73B-4F71-875D-7A4CEED129EC}"/>
          </ac:spMkLst>
        </pc:spChg>
      </pc:sldChg>
    </pc:docChg>
  </pc:docChgLst>
  <pc:docChgLst>
    <pc:chgData name="Rohith Kuruppath" userId="5ae2f7d8-04b5-4605-a940-c44cbcc501f1" providerId="ADAL" clId="{09BB4A6D-F43F-4821-8FCA-083EADC74179}"/>
    <pc:docChg chg="undo custSel modSld">
      <pc:chgData name="Rohith Kuruppath" userId="5ae2f7d8-04b5-4605-a940-c44cbcc501f1" providerId="ADAL" clId="{09BB4A6D-F43F-4821-8FCA-083EADC74179}" dt="2021-10-20T11:10:58.737" v="258" actId="113"/>
      <pc:docMkLst>
        <pc:docMk/>
      </pc:docMkLst>
      <pc:sldChg chg="modSp mod addCm">
        <pc:chgData name="Rohith Kuruppath" userId="5ae2f7d8-04b5-4605-a940-c44cbcc501f1" providerId="ADAL" clId="{09BB4A6D-F43F-4821-8FCA-083EADC74179}" dt="2021-10-19T16:02:37.998" v="241"/>
        <pc:sldMkLst>
          <pc:docMk/>
          <pc:sldMk cId="1502979656" sldId="257"/>
        </pc:sldMkLst>
        <pc:spChg chg="mod">
          <ac:chgData name="Rohith Kuruppath" userId="5ae2f7d8-04b5-4605-a940-c44cbcc501f1" providerId="ADAL" clId="{09BB4A6D-F43F-4821-8FCA-083EADC74179}" dt="2021-10-19T15:57:56.234" v="232" actId="2"/>
          <ac:spMkLst>
            <pc:docMk/>
            <pc:sldMk cId="1502979656" sldId="257"/>
            <ac:spMk id="9" creationId="{AF2B2419-764F-4AB0-B260-836B7C474DE4}"/>
          </ac:spMkLst>
        </pc:spChg>
      </pc:sldChg>
      <pc:sldChg chg="modSp mod">
        <pc:chgData name="Rohith Kuruppath" userId="5ae2f7d8-04b5-4605-a940-c44cbcc501f1" providerId="ADAL" clId="{09BB4A6D-F43F-4821-8FCA-083EADC74179}" dt="2021-10-19T15:58:18.398" v="235" actId="2"/>
        <pc:sldMkLst>
          <pc:docMk/>
          <pc:sldMk cId="436867273" sldId="268"/>
        </pc:sldMkLst>
        <pc:spChg chg="mod">
          <ac:chgData name="Rohith Kuruppath" userId="5ae2f7d8-04b5-4605-a940-c44cbcc501f1" providerId="ADAL" clId="{09BB4A6D-F43F-4821-8FCA-083EADC74179}" dt="2021-10-19T15:58:10.972" v="234" actId="2"/>
          <ac:spMkLst>
            <pc:docMk/>
            <pc:sldMk cId="436867273" sldId="268"/>
            <ac:spMk id="10" creationId="{4B16318B-A14F-4649-9560-C1B556D0ACA2}"/>
          </ac:spMkLst>
        </pc:spChg>
        <pc:spChg chg="mod">
          <ac:chgData name="Rohith Kuruppath" userId="5ae2f7d8-04b5-4605-a940-c44cbcc501f1" providerId="ADAL" clId="{09BB4A6D-F43F-4821-8FCA-083EADC74179}" dt="2021-10-19T15:58:18.398" v="235" actId="2"/>
          <ac:spMkLst>
            <pc:docMk/>
            <pc:sldMk cId="436867273" sldId="268"/>
            <ac:spMk id="14" creationId="{B2416119-5D6D-48F3-88A0-85C64E3BC682}"/>
          </ac:spMkLst>
        </pc:spChg>
      </pc:sldChg>
      <pc:sldChg chg="modSp mod">
        <pc:chgData name="Rohith Kuruppath" userId="5ae2f7d8-04b5-4605-a940-c44cbcc501f1" providerId="ADAL" clId="{09BB4A6D-F43F-4821-8FCA-083EADC74179}" dt="2021-10-19T15:41:13.404" v="15" actId="1076"/>
        <pc:sldMkLst>
          <pc:docMk/>
          <pc:sldMk cId="1403772875" sldId="4172"/>
        </pc:sldMkLst>
        <pc:spChg chg="mod">
          <ac:chgData name="Rohith Kuruppath" userId="5ae2f7d8-04b5-4605-a940-c44cbcc501f1" providerId="ADAL" clId="{09BB4A6D-F43F-4821-8FCA-083EADC74179}" dt="2021-10-19T15:41:13.404" v="15" actId="1076"/>
          <ac:spMkLst>
            <pc:docMk/>
            <pc:sldMk cId="1403772875" sldId="4172"/>
            <ac:spMk id="2" creationId="{FC8F0B88-02E5-49EF-A924-F672C969582B}"/>
          </ac:spMkLst>
        </pc:spChg>
      </pc:sldChg>
      <pc:sldChg chg="modSp mod modCm">
        <pc:chgData name="Rohith Kuruppath" userId="5ae2f7d8-04b5-4605-a940-c44cbcc501f1" providerId="ADAL" clId="{09BB4A6D-F43F-4821-8FCA-083EADC74179}" dt="2021-10-19T15:58:39.234" v="240" actId="2"/>
        <pc:sldMkLst>
          <pc:docMk/>
          <pc:sldMk cId="765811348" sldId="4198"/>
        </pc:sldMkLst>
        <pc:spChg chg="mod">
          <ac:chgData name="Rohith Kuruppath" userId="5ae2f7d8-04b5-4605-a940-c44cbcc501f1" providerId="ADAL" clId="{09BB4A6D-F43F-4821-8FCA-083EADC74179}" dt="2021-10-19T15:46:31.864" v="108" actId="20577"/>
          <ac:spMkLst>
            <pc:docMk/>
            <pc:sldMk cId="765811348" sldId="4198"/>
            <ac:spMk id="14" creationId="{6175C4C4-120E-4B78-A926-C3EC68BDA5BA}"/>
          </ac:spMkLst>
        </pc:spChg>
        <pc:spChg chg="mod">
          <ac:chgData name="Rohith Kuruppath" userId="5ae2f7d8-04b5-4605-a940-c44cbcc501f1" providerId="ADAL" clId="{09BB4A6D-F43F-4821-8FCA-083EADC74179}" dt="2021-10-19T15:46:36.008" v="115" actId="20577"/>
          <ac:spMkLst>
            <pc:docMk/>
            <pc:sldMk cId="765811348" sldId="4198"/>
            <ac:spMk id="19" creationId="{06B97DFE-3817-4E92-8C1B-0A81C336534C}"/>
          </ac:spMkLst>
        </pc:spChg>
        <pc:spChg chg="mod">
          <ac:chgData name="Rohith Kuruppath" userId="5ae2f7d8-04b5-4605-a940-c44cbcc501f1" providerId="ADAL" clId="{09BB4A6D-F43F-4821-8FCA-083EADC74179}" dt="2021-10-19T15:48:08.021" v="176" actId="20577"/>
          <ac:spMkLst>
            <pc:docMk/>
            <pc:sldMk cId="765811348" sldId="4198"/>
            <ac:spMk id="24" creationId="{E14E49C2-1842-427D-A968-23AB499E58C6}"/>
          </ac:spMkLst>
        </pc:spChg>
        <pc:spChg chg="mod">
          <ac:chgData name="Rohith Kuruppath" userId="5ae2f7d8-04b5-4605-a940-c44cbcc501f1" providerId="ADAL" clId="{09BB4A6D-F43F-4821-8FCA-083EADC74179}" dt="2021-10-19T15:58:36.894" v="238" actId="2"/>
          <ac:spMkLst>
            <pc:docMk/>
            <pc:sldMk cId="765811348" sldId="4198"/>
            <ac:spMk id="27" creationId="{3CEC7FAC-2442-4AC7-B634-2AA38093A611}"/>
          </ac:spMkLst>
        </pc:spChg>
        <pc:spChg chg="mod">
          <ac:chgData name="Rohith Kuruppath" userId="5ae2f7d8-04b5-4605-a940-c44cbcc501f1" providerId="ADAL" clId="{09BB4A6D-F43F-4821-8FCA-083EADC74179}" dt="2021-10-19T15:58:38.137" v="239" actId="2"/>
          <ac:spMkLst>
            <pc:docMk/>
            <pc:sldMk cId="765811348" sldId="4198"/>
            <ac:spMk id="28" creationId="{84C0F720-F1D1-44D6-9096-973FA621477B}"/>
          </ac:spMkLst>
        </pc:spChg>
        <pc:spChg chg="mod">
          <ac:chgData name="Rohith Kuruppath" userId="5ae2f7d8-04b5-4605-a940-c44cbcc501f1" providerId="ADAL" clId="{09BB4A6D-F43F-4821-8FCA-083EADC74179}" dt="2021-10-19T15:48:22.928" v="177"/>
          <ac:spMkLst>
            <pc:docMk/>
            <pc:sldMk cId="765811348" sldId="4198"/>
            <ac:spMk id="29" creationId="{18EF7859-9514-4FF2-A7A3-5FB407F4C444}"/>
          </ac:spMkLst>
        </pc:spChg>
        <pc:spChg chg="mod">
          <ac:chgData name="Rohith Kuruppath" userId="5ae2f7d8-04b5-4605-a940-c44cbcc501f1" providerId="ADAL" clId="{09BB4A6D-F43F-4821-8FCA-083EADC74179}" dt="2021-10-19T15:58:39.234" v="240" actId="2"/>
          <ac:spMkLst>
            <pc:docMk/>
            <pc:sldMk cId="765811348" sldId="4198"/>
            <ac:spMk id="32" creationId="{65523A54-FBEC-4230-97B6-A90FC8F15C4E}"/>
          </ac:spMkLst>
        </pc:spChg>
        <pc:spChg chg="mod">
          <ac:chgData name="Rohith Kuruppath" userId="5ae2f7d8-04b5-4605-a940-c44cbcc501f1" providerId="ADAL" clId="{09BB4A6D-F43F-4821-8FCA-083EADC74179}" dt="2021-10-19T15:48:28.984" v="178"/>
          <ac:spMkLst>
            <pc:docMk/>
            <pc:sldMk cId="765811348" sldId="4198"/>
            <ac:spMk id="34" creationId="{74DEEE26-668C-4BEE-A3C2-2F4363B4C815}"/>
          </ac:spMkLst>
        </pc:spChg>
        <pc:spChg chg="mod">
          <ac:chgData name="Rohith Kuruppath" userId="5ae2f7d8-04b5-4605-a940-c44cbcc501f1" providerId="ADAL" clId="{09BB4A6D-F43F-4821-8FCA-083EADC74179}" dt="2021-10-19T15:56:20.723" v="229" actId="20577"/>
          <ac:spMkLst>
            <pc:docMk/>
            <pc:sldMk cId="765811348" sldId="4198"/>
            <ac:spMk id="39" creationId="{00060142-372F-47C4-AC21-AEE4D615C475}"/>
          </ac:spMkLst>
        </pc:spChg>
        <pc:spChg chg="mod">
          <ac:chgData name="Rohith Kuruppath" userId="5ae2f7d8-04b5-4605-a940-c44cbcc501f1" providerId="ADAL" clId="{09BB4A6D-F43F-4821-8FCA-083EADC74179}" dt="2021-10-19T15:56:34.607" v="230"/>
          <ac:spMkLst>
            <pc:docMk/>
            <pc:sldMk cId="765811348" sldId="4198"/>
            <ac:spMk id="44" creationId="{A8F6539D-E3AE-4463-BBDE-5E5E2FAF0928}"/>
          </ac:spMkLst>
        </pc:spChg>
        <pc:spChg chg="mod">
          <ac:chgData name="Rohith Kuruppath" userId="5ae2f7d8-04b5-4605-a940-c44cbcc501f1" providerId="ADAL" clId="{09BB4A6D-F43F-4821-8FCA-083EADC74179}" dt="2021-10-19T15:45:30.220" v="94" actId="20577"/>
          <ac:spMkLst>
            <pc:docMk/>
            <pc:sldMk cId="765811348" sldId="4198"/>
            <ac:spMk id="49" creationId="{6BF2E0D3-80D3-4378-A7B9-621A1ADBF972}"/>
          </ac:spMkLst>
        </pc:spChg>
        <pc:spChg chg="mod">
          <ac:chgData name="Rohith Kuruppath" userId="5ae2f7d8-04b5-4605-a940-c44cbcc501f1" providerId="ADAL" clId="{09BB4A6D-F43F-4821-8FCA-083EADC74179}" dt="2021-10-19T15:45:52.774" v="100"/>
          <ac:spMkLst>
            <pc:docMk/>
            <pc:sldMk cId="765811348" sldId="4198"/>
            <ac:spMk id="54" creationId="{14CE2E1C-F024-4741-876C-C0A98D051E78}"/>
          </ac:spMkLst>
        </pc:spChg>
        <pc:spChg chg="mod">
          <ac:chgData name="Rohith Kuruppath" userId="5ae2f7d8-04b5-4605-a940-c44cbcc501f1" providerId="ADAL" clId="{09BB4A6D-F43F-4821-8FCA-083EADC74179}" dt="2021-10-19T15:45:59.111" v="101"/>
          <ac:spMkLst>
            <pc:docMk/>
            <pc:sldMk cId="765811348" sldId="4198"/>
            <ac:spMk id="59" creationId="{EED3C5AF-8575-4116-A63A-F4AFA5205E1E}"/>
          </ac:spMkLst>
        </pc:spChg>
      </pc:sldChg>
      <pc:sldChg chg="modSp mod">
        <pc:chgData name="Rohith Kuruppath" userId="5ae2f7d8-04b5-4605-a940-c44cbcc501f1" providerId="ADAL" clId="{09BB4A6D-F43F-4821-8FCA-083EADC74179}" dt="2021-10-19T16:21:33.516" v="242" actId="1076"/>
        <pc:sldMkLst>
          <pc:docMk/>
          <pc:sldMk cId="3466818938" sldId="4199"/>
        </pc:sldMkLst>
        <pc:spChg chg="mod">
          <ac:chgData name="Rohith Kuruppath" userId="5ae2f7d8-04b5-4605-a940-c44cbcc501f1" providerId="ADAL" clId="{09BB4A6D-F43F-4821-8FCA-083EADC74179}" dt="2021-10-19T16:21:33.516" v="242" actId="1076"/>
          <ac:spMkLst>
            <pc:docMk/>
            <pc:sldMk cId="3466818938" sldId="4199"/>
            <ac:spMk id="8" creationId="{2417261E-D7BB-4DFB-A4A1-029282D97089}"/>
          </ac:spMkLst>
        </pc:spChg>
        <pc:spChg chg="mod">
          <ac:chgData name="Rohith Kuruppath" userId="5ae2f7d8-04b5-4605-a940-c44cbcc501f1" providerId="ADAL" clId="{09BB4A6D-F43F-4821-8FCA-083EADC74179}" dt="2021-10-19T15:58:20.679" v="236" actId="2"/>
          <ac:spMkLst>
            <pc:docMk/>
            <pc:sldMk cId="3466818938" sldId="4199"/>
            <ac:spMk id="11" creationId="{7C93C178-3A47-4B3D-AA61-0FA705AAF344}"/>
          </ac:spMkLst>
        </pc:spChg>
      </pc:sldChg>
      <pc:sldChg chg="modSp mod">
        <pc:chgData name="Rohith Kuruppath" userId="5ae2f7d8-04b5-4605-a940-c44cbcc501f1" providerId="ADAL" clId="{09BB4A6D-F43F-4821-8FCA-083EADC74179}" dt="2021-10-20T11:10:58.737" v="258" actId="113"/>
        <pc:sldMkLst>
          <pc:docMk/>
          <pc:sldMk cId="1434327371" sldId="4202"/>
        </pc:sldMkLst>
        <pc:spChg chg="mod">
          <ac:chgData name="Rohith Kuruppath" userId="5ae2f7d8-04b5-4605-a940-c44cbcc501f1" providerId="ADAL" clId="{09BB4A6D-F43F-4821-8FCA-083EADC74179}" dt="2021-10-20T11:10:58.737" v="258" actId="113"/>
          <ac:spMkLst>
            <pc:docMk/>
            <pc:sldMk cId="1434327371" sldId="4202"/>
            <ac:spMk id="4" creationId="{1CBA57DD-0035-4A32-B509-139318485881}"/>
          </ac:spMkLst>
        </pc:spChg>
        <pc:spChg chg="mod">
          <ac:chgData name="Rohith Kuruppath" userId="5ae2f7d8-04b5-4605-a940-c44cbcc501f1" providerId="ADAL" clId="{09BB4A6D-F43F-4821-8FCA-083EADC74179}" dt="2021-10-20T10:52:41.228" v="243"/>
          <ac:spMkLst>
            <pc:docMk/>
            <pc:sldMk cId="1434327371" sldId="4202"/>
            <ac:spMk id="10" creationId="{4B16318B-A14F-4649-9560-C1B556D0ACA2}"/>
          </ac:spMkLst>
        </pc:spChg>
      </pc:sldChg>
      <pc:sldChg chg="modSp mod">
        <pc:chgData name="Rohith Kuruppath" userId="5ae2f7d8-04b5-4605-a940-c44cbcc501f1" providerId="ADAL" clId="{09BB4A6D-F43F-4821-8FCA-083EADC74179}" dt="2021-10-20T11:03:28.227" v="256" actId="6549"/>
        <pc:sldMkLst>
          <pc:docMk/>
          <pc:sldMk cId="2597820384" sldId="4205"/>
        </pc:sldMkLst>
        <pc:spChg chg="mod">
          <ac:chgData name="Rohith Kuruppath" userId="5ae2f7d8-04b5-4605-a940-c44cbcc501f1" providerId="ADAL" clId="{09BB4A6D-F43F-4821-8FCA-083EADC74179}" dt="2021-10-20T11:03:28.227" v="256" actId="6549"/>
          <ac:spMkLst>
            <pc:docMk/>
            <pc:sldMk cId="2597820384" sldId="4205"/>
            <ac:spMk id="23" creationId="{CCFA19AD-AB56-4B31-9A17-3686EC3DE33E}"/>
          </ac:spMkLst>
        </pc:spChg>
      </pc:sldChg>
      <pc:sldChg chg="modSp mod">
        <pc:chgData name="Rohith Kuruppath" userId="5ae2f7d8-04b5-4605-a940-c44cbcc501f1" providerId="ADAL" clId="{09BB4A6D-F43F-4821-8FCA-083EADC74179}" dt="2021-10-20T10:52:51.071" v="244"/>
        <pc:sldMkLst>
          <pc:docMk/>
          <pc:sldMk cId="3520419420" sldId="4215"/>
        </pc:sldMkLst>
        <pc:spChg chg="mod">
          <ac:chgData name="Rohith Kuruppath" userId="5ae2f7d8-04b5-4605-a940-c44cbcc501f1" providerId="ADAL" clId="{09BB4A6D-F43F-4821-8FCA-083EADC74179}" dt="2021-10-20T10:52:51.071" v="244"/>
          <ac:spMkLst>
            <pc:docMk/>
            <pc:sldMk cId="3520419420" sldId="4215"/>
            <ac:spMk id="10" creationId="{4B16318B-A14F-4649-9560-C1B556D0ACA2}"/>
          </ac:spMkLst>
        </pc:spChg>
      </pc:sldChg>
      <pc:sldChg chg="modSp mod">
        <pc:chgData name="Rohith Kuruppath" userId="5ae2f7d8-04b5-4605-a940-c44cbcc501f1" providerId="ADAL" clId="{09BB4A6D-F43F-4821-8FCA-083EADC74179}" dt="2021-10-20T11:10:43.596" v="257" actId="6549"/>
        <pc:sldMkLst>
          <pc:docMk/>
          <pc:sldMk cId="1483306795" sldId="4216"/>
        </pc:sldMkLst>
        <pc:spChg chg="mod">
          <ac:chgData name="Rohith Kuruppath" userId="5ae2f7d8-04b5-4605-a940-c44cbcc501f1" providerId="ADAL" clId="{09BB4A6D-F43F-4821-8FCA-083EADC74179}" dt="2021-10-20T11:10:43.596" v="257" actId="6549"/>
          <ac:spMkLst>
            <pc:docMk/>
            <pc:sldMk cId="1483306795" sldId="4216"/>
            <ac:spMk id="4" creationId="{1CBA57DD-0035-4A32-B509-139318485881}"/>
          </ac:spMkLst>
        </pc:spChg>
        <pc:spChg chg="mod">
          <ac:chgData name="Rohith Kuruppath" userId="5ae2f7d8-04b5-4605-a940-c44cbcc501f1" providerId="ADAL" clId="{09BB4A6D-F43F-4821-8FCA-083EADC74179}" dt="2021-10-20T10:53:19.562" v="251" actId="20577"/>
          <ac:spMkLst>
            <pc:docMk/>
            <pc:sldMk cId="1483306795" sldId="4216"/>
            <ac:spMk id="10" creationId="{4B16318B-A14F-4649-9560-C1B556D0ACA2}"/>
          </ac:spMkLst>
        </pc:spChg>
      </pc:sldChg>
    </pc:docChg>
  </pc:docChgLst>
</pc:chgInfo>
</file>

<file path=ppt/comments/modernComment_1066_2DA55A94.xml><?xml version="1.0" encoding="utf-8"?>
<p188:cmLst xmlns:a="http://schemas.openxmlformats.org/drawingml/2006/main" xmlns:r="http://schemas.openxmlformats.org/officeDocument/2006/relationships" xmlns:p188="http://schemas.microsoft.com/office/powerpoint/2018/8/main">
  <p188:cm id="{9BFD3310-BC88-5D47-A0C9-E96EF5A3907F}" authorId="{9C8A31D1-0A45-C44D-FBB6-A049C4DAD6F5}" created="2021-10-19T15:36:59.411">
    <pc:sldMkLst xmlns:pc="http://schemas.microsoft.com/office/powerpoint/2013/main/command">
      <pc:docMk/>
      <pc:sldMk cId="765811348" sldId="4198"/>
    </pc:sldMkLst>
    <p188:replyLst>
      <p188:reply id="{17B00A29-9DAA-4569-84D3-5444CAC1F80D}" authorId="{CA9AB067-B57B-A1F9-CC15-9055997BD0F7}" created="2021-10-19T15:56:55.690">
        <p188:txBody>
          <a:bodyPr/>
          <a:lstStyle/>
          <a:p>
            <a:r>
              <a:rPr lang="en-US"/>
              <a:t>[@Balu Sudhakar] Does this work ?
</a:t>
            </a:r>
          </a:p>
        </p188:txBody>
      </p188:reply>
    </p188:replyLst>
    <p188:txBody>
      <a:bodyPr/>
      <a:lstStyle/>
      <a:p>
        <a:r>
          <a:rPr lang="en-US"/>
          <a:t>[@Arun M kumar] and [@Rohith Kuruppath] - Can you some descriotion for the projects
</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3CF1369-A7C6-40BE-BBDF-0F854A75872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1BB9105-2211-4E24-9333-FE4588460A2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1E85B2-C706-46AB-AABE-E8FC1C9F803D}" type="datetimeFigureOut">
              <a:rPr lang="en-US" smtClean="0"/>
              <a:t>11/2/2021</a:t>
            </a:fld>
            <a:endParaRPr lang="en-US" dirty="0"/>
          </a:p>
        </p:txBody>
      </p:sp>
      <p:sp>
        <p:nvSpPr>
          <p:cNvPr id="4" name="Footer Placeholder 3">
            <a:extLst>
              <a:ext uri="{FF2B5EF4-FFF2-40B4-BE49-F238E27FC236}">
                <a16:creationId xmlns:a16="http://schemas.microsoft.com/office/drawing/2014/main" id="{0472F3B9-F654-4413-821C-5A66FCF37A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575892E-D2E7-45E9-8CA1-0E76586604D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D5B9437-E801-4D64-998B-7D010AD13CE5}" type="slidenum">
              <a:rPr lang="en-US" smtClean="0"/>
              <a:t>‹#›</a:t>
            </a:fld>
            <a:endParaRPr lang="en-US" dirty="0"/>
          </a:p>
        </p:txBody>
      </p:sp>
    </p:spTree>
    <p:extLst>
      <p:ext uri="{BB962C8B-B14F-4D97-AF65-F5344CB8AC3E}">
        <p14:creationId xmlns:p14="http://schemas.microsoft.com/office/powerpoint/2010/main" val="306233109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fif>
</file>

<file path=ppt/media/image12.jpeg>
</file>

<file path=ppt/media/image13.jpeg>
</file>

<file path=ppt/media/image14.jfif>
</file>

<file path=ppt/media/image15.jpeg>
</file>

<file path=ppt/media/image16.jpg>
</file>

<file path=ppt/media/image17.png>
</file>

<file path=ppt/media/image18.jpg>
</file>

<file path=ppt/media/image19.png>
</file>

<file path=ppt/media/image2.png>
</file>

<file path=ppt/media/image20.png>
</file>

<file path=ppt/media/image21.jpg>
</file>

<file path=ppt/media/image22.png>
</file>

<file path=ppt/media/image23.jpg>
</file>

<file path=ppt/media/image24.jpeg>
</file>

<file path=ppt/media/image25.png>
</file>

<file path=ppt/media/image26.jpeg>
</file>

<file path=ppt/media/image27.jpg>
</file>

<file path=ppt/media/image28.png>
</file>

<file path=ppt/media/image29.png>
</file>

<file path=ppt/media/image3.png>
</file>

<file path=ppt/media/image30.png>
</file>

<file path=ppt/media/image31.jpeg>
</file>

<file path=ppt/media/image32.png>
</file>

<file path=ppt/media/image33.gif>
</file>

<file path=ppt/media/image34.png>
</file>

<file path=ppt/media/image35.png>
</file>

<file path=ppt/media/image36.jpe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jpeg>
</file>

<file path=ppt/media/image45.png>
</file>

<file path=ppt/media/image46.jpeg>
</file>

<file path=ppt/media/image47.png>
</file>

<file path=ppt/media/image48.png>
</file>

<file path=ppt/media/image49.png>
</file>

<file path=ppt/media/image5.png>
</file>

<file path=ppt/media/image50.png>
</file>

<file path=ppt/media/image51.jpeg>
</file>

<file path=ppt/media/image52.png>
</file>

<file path=ppt/media/image53.sv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Futura PT Light" panose="020B0402020204020303"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Futura PT Light" panose="020B0402020204020303" pitchFamily="34" charset="0"/>
              </a:defRPr>
            </a:lvl1pPr>
          </a:lstStyle>
          <a:p>
            <a:fld id="{6D1D20FB-63E7-4D31-8F12-83F8CD3D7EBA}" type="datetimeFigureOut">
              <a:rPr lang="en-US" smtClean="0"/>
              <a:pPr/>
              <a:t>11/2/2021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Futura PT Light" panose="020B0402020204020303"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Futura PT Light" panose="020B0402020204020303" pitchFamily="34" charset="0"/>
              </a:defRPr>
            </a:lvl1pPr>
          </a:lstStyle>
          <a:p>
            <a:fld id="{7D0926D9-C50F-48A4-804A-55CF78AA81BA}" type="slidenum">
              <a:rPr lang="en-US" smtClean="0"/>
              <a:pPr/>
              <a:t>‹#›</a:t>
            </a:fld>
            <a:endParaRPr lang="en-US" dirty="0"/>
          </a:p>
        </p:txBody>
      </p:sp>
    </p:spTree>
    <p:extLst>
      <p:ext uri="{BB962C8B-B14F-4D97-AF65-F5344CB8AC3E}">
        <p14:creationId xmlns:p14="http://schemas.microsoft.com/office/powerpoint/2010/main" val="4002261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Futura PT Light" panose="020B0402020204020303" pitchFamily="34" charset="0"/>
        <a:ea typeface="+mn-ea"/>
        <a:cs typeface="+mn-cs"/>
      </a:defRPr>
    </a:lvl1pPr>
    <a:lvl2pPr marL="457200" algn="l" defTabSz="914400" rtl="0" eaLnBrk="1" latinLnBrk="0" hangingPunct="1">
      <a:defRPr sz="1200" kern="1200">
        <a:solidFill>
          <a:schemeClr val="tx1"/>
        </a:solidFill>
        <a:latin typeface="Futura PT Light" panose="020B0402020204020303" pitchFamily="34" charset="0"/>
        <a:ea typeface="+mn-ea"/>
        <a:cs typeface="+mn-cs"/>
      </a:defRPr>
    </a:lvl2pPr>
    <a:lvl3pPr marL="914400" algn="l" defTabSz="914400" rtl="0" eaLnBrk="1" latinLnBrk="0" hangingPunct="1">
      <a:defRPr sz="1200" kern="1200">
        <a:solidFill>
          <a:schemeClr val="tx1"/>
        </a:solidFill>
        <a:latin typeface="Futura PT Light" panose="020B0402020204020303" pitchFamily="34" charset="0"/>
        <a:ea typeface="+mn-ea"/>
        <a:cs typeface="+mn-cs"/>
      </a:defRPr>
    </a:lvl3pPr>
    <a:lvl4pPr marL="1371600" algn="l" defTabSz="914400" rtl="0" eaLnBrk="1" latinLnBrk="0" hangingPunct="1">
      <a:defRPr sz="1200" kern="1200">
        <a:solidFill>
          <a:schemeClr val="tx1"/>
        </a:solidFill>
        <a:latin typeface="Futura PT Light" panose="020B0402020204020303" pitchFamily="34" charset="0"/>
        <a:ea typeface="+mn-ea"/>
        <a:cs typeface="+mn-cs"/>
      </a:defRPr>
    </a:lvl4pPr>
    <a:lvl5pPr marL="1828800" algn="l" defTabSz="914400" rtl="0" eaLnBrk="1" latinLnBrk="0" hangingPunct="1">
      <a:defRPr sz="1200" kern="1200">
        <a:solidFill>
          <a:schemeClr val="tx1"/>
        </a:solidFill>
        <a:latin typeface="Futura PT Light" panose="020B04020202040203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2630CF-6711-F349-98F7-1692C2578EC3}" type="slidenum">
              <a:rPr lang="en-US" smtClean="0"/>
              <a:t>12</a:t>
            </a:fld>
            <a:endParaRPr lang="en-US"/>
          </a:p>
        </p:txBody>
      </p:sp>
    </p:spTree>
    <p:extLst>
      <p:ext uri="{BB962C8B-B14F-4D97-AF65-F5344CB8AC3E}">
        <p14:creationId xmlns:p14="http://schemas.microsoft.com/office/powerpoint/2010/main" val="3535765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a:extLst>
              <a:ext uri="{FF2B5EF4-FFF2-40B4-BE49-F238E27FC236}">
                <a16:creationId xmlns:a16="http://schemas.microsoft.com/office/drawing/2014/main" id="{05B52DFA-FB0C-493E-9AA2-D2ED8CD6C87C}"/>
              </a:ext>
            </a:extLst>
          </p:cNvPr>
          <p:cNvSpPr>
            <a:spLocks noGrp="1" noChangeArrowheads="1"/>
          </p:cNvSpPr>
          <p:nvPr>
            <p:ph type="sldNum"/>
          </p:nvPr>
        </p:nvSpPr>
        <p:spPr>
          <a:ln/>
        </p:spPr>
        <p:txBody>
          <a:bodyPr/>
          <a:lstStyle/>
          <a:p>
            <a:pPr marL="0" marR="0" lvl="0" indent="0" algn="r" defTabSz="457200" rtl="0" eaLnBrk="1" fontAlgn="base" latinLnBrk="0" hangingPunct="0">
              <a:lnSpc>
                <a:spcPct val="95000"/>
              </a:lnSpc>
              <a:spcBef>
                <a:spcPct val="0"/>
              </a:spcBef>
              <a:spcAft>
                <a:spcPct val="0"/>
              </a:spcAft>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fld id="{AB943696-4215-4067-9DF0-E35213F32EF8}" type="slidenum">
              <a:rPr kumimoji="0" lang="en-US" altLang="en-US" sz="1400" b="0" i="0" u="none" strike="noStrike" kern="1200" cap="none" spc="0" normalizeH="0" baseline="0" noProof="0" smtClean="0">
                <a:ln>
                  <a:noFill/>
                </a:ln>
                <a:solidFill>
                  <a:srgbClr val="000000"/>
                </a:solidFill>
                <a:effectLst/>
                <a:uLnTx/>
                <a:uFillTx/>
                <a:latin typeface="Times New Roman" panose="02020603050405020304" pitchFamily="18" charset="0"/>
                <a:ea typeface="Microsoft YaHei" panose="020B0503020204020204" pitchFamily="34" charset="-122"/>
                <a:cs typeface="Lucida Sans Unicode" panose="020B0602030504020204" pitchFamily="34" charset="0"/>
              </a:rPr>
              <a:pPr marL="0" marR="0" lvl="0" indent="0" algn="r" defTabSz="457200" rtl="0" eaLnBrk="1" fontAlgn="base" latinLnBrk="0" hangingPunct="0">
                <a:lnSpc>
                  <a:spcPct val="95000"/>
                </a:lnSpc>
                <a:spcBef>
                  <a:spcPct val="0"/>
                </a:spcBef>
                <a:spcAft>
                  <a:spcPct val="0"/>
                </a:spcAft>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t>14</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icrosoft YaHei" panose="020B0503020204020204" pitchFamily="34" charset="-122"/>
              <a:cs typeface="Lucida Sans Unicode" panose="020B0602030504020204" pitchFamily="34" charset="0"/>
            </a:endParaRPr>
          </a:p>
        </p:txBody>
      </p:sp>
      <p:sp>
        <p:nvSpPr>
          <p:cNvPr id="4097" name="Rectangle 1">
            <a:extLst>
              <a:ext uri="{FF2B5EF4-FFF2-40B4-BE49-F238E27FC236}">
                <a16:creationId xmlns:a16="http://schemas.microsoft.com/office/drawing/2014/main" id="{EBD84328-35AB-40C8-BB55-28C75AEE9C28}"/>
              </a:ext>
            </a:extLst>
          </p:cNvPr>
          <p:cNvSpPr txBox="1">
            <a:spLocks noGrp="1" noRot="1" noChangeAspect="1" noChangeArrowheads="1"/>
          </p:cNvSpPr>
          <p:nvPr>
            <p:ph type="sldImg"/>
          </p:nvPr>
        </p:nvSpPr>
        <p:spPr bwMode="auto">
          <a:xfrm>
            <a:off x="533400" y="763588"/>
            <a:ext cx="67056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098" name="Rectangle 2">
            <a:extLst>
              <a:ext uri="{FF2B5EF4-FFF2-40B4-BE49-F238E27FC236}">
                <a16:creationId xmlns:a16="http://schemas.microsoft.com/office/drawing/2014/main" id="{988FA79C-A8EA-4E02-858C-507801E77815}"/>
              </a:ext>
            </a:extLst>
          </p:cNvPr>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a:extLst>
              <a:ext uri="{FF2B5EF4-FFF2-40B4-BE49-F238E27FC236}">
                <a16:creationId xmlns:a16="http://schemas.microsoft.com/office/drawing/2014/main" id="{05B52DFA-FB0C-493E-9AA2-D2ED8CD6C87C}"/>
              </a:ext>
            </a:extLst>
          </p:cNvPr>
          <p:cNvSpPr>
            <a:spLocks noGrp="1" noChangeArrowheads="1"/>
          </p:cNvSpPr>
          <p:nvPr>
            <p:ph type="sldNum"/>
          </p:nvPr>
        </p:nvSpPr>
        <p:spPr>
          <a:ln/>
        </p:spPr>
        <p:txBody>
          <a:bodyPr/>
          <a:lstStyle/>
          <a:p>
            <a:pPr marL="0" marR="0" lvl="0" indent="0" algn="r" defTabSz="457200" rtl="0" eaLnBrk="1" fontAlgn="base" latinLnBrk="0" hangingPunct="0">
              <a:lnSpc>
                <a:spcPct val="95000"/>
              </a:lnSpc>
              <a:spcBef>
                <a:spcPct val="0"/>
              </a:spcBef>
              <a:spcAft>
                <a:spcPct val="0"/>
              </a:spcAft>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fld id="{AB943696-4215-4067-9DF0-E35213F32EF8}" type="slidenum">
              <a:rPr kumimoji="0" lang="en-US" altLang="en-US" sz="1400" b="0" i="0" u="none" strike="noStrike" kern="1200" cap="none" spc="0" normalizeH="0" baseline="0" noProof="0" smtClean="0">
                <a:ln>
                  <a:noFill/>
                </a:ln>
                <a:solidFill>
                  <a:srgbClr val="000000"/>
                </a:solidFill>
                <a:effectLst/>
                <a:uLnTx/>
                <a:uFillTx/>
                <a:latin typeface="Times New Roman" panose="02020603050405020304" pitchFamily="18" charset="0"/>
                <a:ea typeface="Microsoft YaHei" panose="020B0503020204020204" pitchFamily="34" charset="-122"/>
                <a:cs typeface="Lucida Sans Unicode" panose="020B0602030504020204" pitchFamily="34" charset="0"/>
              </a:rPr>
              <a:pPr marL="0" marR="0" lvl="0" indent="0" algn="r" defTabSz="457200" rtl="0" eaLnBrk="1" fontAlgn="base" latinLnBrk="0" hangingPunct="0">
                <a:lnSpc>
                  <a:spcPct val="95000"/>
                </a:lnSpc>
                <a:spcBef>
                  <a:spcPct val="0"/>
                </a:spcBef>
                <a:spcAft>
                  <a:spcPct val="0"/>
                </a:spcAft>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t>16</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icrosoft YaHei" panose="020B0503020204020204" pitchFamily="34" charset="-122"/>
              <a:cs typeface="Lucida Sans Unicode" panose="020B0602030504020204" pitchFamily="34" charset="0"/>
            </a:endParaRPr>
          </a:p>
        </p:txBody>
      </p:sp>
      <p:sp>
        <p:nvSpPr>
          <p:cNvPr id="4097" name="Rectangle 1">
            <a:extLst>
              <a:ext uri="{FF2B5EF4-FFF2-40B4-BE49-F238E27FC236}">
                <a16:creationId xmlns:a16="http://schemas.microsoft.com/office/drawing/2014/main" id="{EBD84328-35AB-40C8-BB55-28C75AEE9C28}"/>
              </a:ext>
            </a:extLst>
          </p:cNvPr>
          <p:cNvSpPr txBox="1">
            <a:spLocks noGrp="1" noRot="1" noChangeAspect="1" noChangeArrowheads="1"/>
          </p:cNvSpPr>
          <p:nvPr>
            <p:ph type="sldImg"/>
          </p:nvPr>
        </p:nvSpPr>
        <p:spPr bwMode="auto">
          <a:xfrm>
            <a:off x="533400" y="763588"/>
            <a:ext cx="67056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098" name="Rectangle 2">
            <a:extLst>
              <a:ext uri="{FF2B5EF4-FFF2-40B4-BE49-F238E27FC236}">
                <a16:creationId xmlns:a16="http://schemas.microsoft.com/office/drawing/2014/main" id="{988FA79C-A8EA-4E02-858C-507801E77815}"/>
              </a:ext>
            </a:extLst>
          </p:cNvPr>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32357580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a:extLst>
              <a:ext uri="{FF2B5EF4-FFF2-40B4-BE49-F238E27FC236}">
                <a16:creationId xmlns:a16="http://schemas.microsoft.com/office/drawing/2014/main" id="{05B52DFA-FB0C-493E-9AA2-D2ED8CD6C87C}"/>
              </a:ext>
            </a:extLst>
          </p:cNvPr>
          <p:cNvSpPr>
            <a:spLocks noGrp="1" noChangeArrowheads="1"/>
          </p:cNvSpPr>
          <p:nvPr>
            <p:ph type="sldNum"/>
          </p:nvPr>
        </p:nvSpPr>
        <p:spPr>
          <a:ln/>
        </p:spPr>
        <p:txBody>
          <a:bodyPr/>
          <a:lstStyle/>
          <a:p>
            <a:pPr marL="0" marR="0" lvl="0" indent="0" algn="r" defTabSz="457200" rtl="0" eaLnBrk="1" fontAlgn="base" latinLnBrk="0" hangingPunct="0">
              <a:lnSpc>
                <a:spcPct val="95000"/>
              </a:lnSpc>
              <a:spcBef>
                <a:spcPct val="0"/>
              </a:spcBef>
              <a:spcAft>
                <a:spcPct val="0"/>
              </a:spcAft>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fld id="{AB943696-4215-4067-9DF0-E35213F32EF8}" type="slidenum">
              <a:rPr kumimoji="0" lang="en-US" altLang="en-US" sz="1400" b="0" i="0" u="none" strike="noStrike" kern="1200" cap="none" spc="0" normalizeH="0" baseline="0" noProof="0" smtClean="0">
                <a:ln>
                  <a:noFill/>
                </a:ln>
                <a:solidFill>
                  <a:srgbClr val="000000"/>
                </a:solidFill>
                <a:effectLst/>
                <a:uLnTx/>
                <a:uFillTx/>
                <a:latin typeface="Times New Roman" panose="02020603050405020304" pitchFamily="18" charset="0"/>
                <a:ea typeface="Microsoft YaHei" panose="020B0503020204020204" pitchFamily="34" charset="-122"/>
                <a:cs typeface="Lucida Sans Unicode" panose="020B0602030504020204" pitchFamily="34" charset="0"/>
              </a:rPr>
              <a:pPr marL="0" marR="0" lvl="0" indent="0" algn="r" defTabSz="457200" rtl="0" eaLnBrk="1" fontAlgn="base" latinLnBrk="0" hangingPunct="0">
                <a:lnSpc>
                  <a:spcPct val="95000"/>
                </a:lnSpc>
                <a:spcBef>
                  <a:spcPct val="0"/>
                </a:spcBef>
                <a:spcAft>
                  <a:spcPct val="0"/>
                </a:spcAft>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t>18</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icrosoft YaHei" panose="020B0503020204020204" pitchFamily="34" charset="-122"/>
              <a:cs typeface="Lucida Sans Unicode" panose="020B0602030504020204" pitchFamily="34" charset="0"/>
            </a:endParaRPr>
          </a:p>
        </p:txBody>
      </p:sp>
      <p:sp>
        <p:nvSpPr>
          <p:cNvPr id="4097" name="Rectangle 1">
            <a:extLst>
              <a:ext uri="{FF2B5EF4-FFF2-40B4-BE49-F238E27FC236}">
                <a16:creationId xmlns:a16="http://schemas.microsoft.com/office/drawing/2014/main" id="{EBD84328-35AB-40C8-BB55-28C75AEE9C28}"/>
              </a:ext>
            </a:extLst>
          </p:cNvPr>
          <p:cNvSpPr txBox="1">
            <a:spLocks noGrp="1" noRot="1" noChangeAspect="1" noChangeArrowheads="1"/>
          </p:cNvSpPr>
          <p:nvPr>
            <p:ph type="sldImg"/>
          </p:nvPr>
        </p:nvSpPr>
        <p:spPr bwMode="auto">
          <a:xfrm>
            <a:off x="533400" y="763588"/>
            <a:ext cx="67056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098" name="Rectangle 2">
            <a:extLst>
              <a:ext uri="{FF2B5EF4-FFF2-40B4-BE49-F238E27FC236}">
                <a16:creationId xmlns:a16="http://schemas.microsoft.com/office/drawing/2014/main" id="{988FA79C-A8EA-4E02-858C-507801E77815}"/>
              </a:ext>
            </a:extLst>
          </p:cNvPr>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77776917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sv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2">
    <p:spTree>
      <p:nvGrpSpPr>
        <p:cNvPr id="1" name=""/>
        <p:cNvGrpSpPr/>
        <p:nvPr/>
      </p:nvGrpSpPr>
      <p:grpSpPr>
        <a:xfrm>
          <a:off x="0" y="0"/>
          <a:ext cx="0" cy="0"/>
          <a:chOff x="0" y="0"/>
          <a:chExt cx="0" cy="0"/>
        </a:xfrm>
      </p:grpSpPr>
      <p:pic>
        <p:nvPicPr>
          <p:cNvPr id="6" name="Picture 5" descr="A city next to a body of water&#10;&#10;Description automatically generated with medium confidence">
            <a:extLst>
              <a:ext uri="{FF2B5EF4-FFF2-40B4-BE49-F238E27FC236}">
                <a16:creationId xmlns:a16="http://schemas.microsoft.com/office/drawing/2014/main" id="{E4E97D2B-9C32-4F84-8698-2683B4AB5E28}"/>
              </a:ext>
            </a:extLst>
          </p:cNvPr>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a:ext>
            </a:extLst>
          </a:blip>
          <a:srcRect/>
          <a:stretch/>
        </p:blipFill>
        <p:spPr>
          <a:xfrm>
            <a:off x="0" y="0"/>
            <a:ext cx="12192000" cy="6858001"/>
          </a:xfrm>
          <a:prstGeom prst="rect">
            <a:avLst/>
          </a:prstGeom>
        </p:spPr>
      </p:pic>
      <p:sp>
        <p:nvSpPr>
          <p:cNvPr id="18" name="Rectangle 17">
            <a:extLst>
              <a:ext uri="{FF2B5EF4-FFF2-40B4-BE49-F238E27FC236}">
                <a16:creationId xmlns:a16="http://schemas.microsoft.com/office/drawing/2014/main" id="{47D261F0-9B63-4776-9079-E8518B2744CF}"/>
              </a:ext>
            </a:extLst>
          </p:cNvPr>
          <p:cNvSpPr>
            <a:spLocks/>
          </p:cNvSpPr>
          <p:nvPr userDrawn="1"/>
        </p:nvSpPr>
        <p:spPr>
          <a:xfrm>
            <a:off x="0" y="0"/>
            <a:ext cx="12192000" cy="6858000"/>
          </a:xfrm>
          <a:prstGeom prst="rect">
            <a:avLst/>
          </a:prstGeom>
          <a:solidFill>
            <a:schemeClr val="tx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Rectangle 6">
            <a:extLst>
              <a:ext uri="{FF2B5EF4-FFF2-40B4-BE49-F238E27FC236}">
                <a16:creationId xmlns:a16="http://schemas.microsoft.com/office/drawing/2014/main" id="{081D73D4-25AF-46DC-9E60-DC7A02A0A2E0}"/>
              </a:ext>
            </a:extLst>
          </p:cNvPr>
          <p:cNvSpPr/>
          <p:nvPr userDrawn="1"/>
        </p:nvSpPr>
        <p:spPr>
          <a:xfrm>
            <a:off x="-5444" y="2667000"/>
            <a:ext cx="12192000" cy="3505200"/>
          </a:xfrm>
          <a:prstGeom prst="rect">
            <a:avLst/>
          </a:prstGeom>
          <a:solidFill>
            <a:schemeClr val="tx2">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BFE1C30-EA37-4E3C-B1DD-EE779BBF60D5}"/>
              </a:ext>
            </a:extLst>
          </p:cNvPr>
          <p:cNvSpPr/>
          <p:nvPr userDrawn="1"/>
        </p:nvSpPr>
        <p:spPr>
          <a:xfrm>
            <a:off x="10718800" y="0"/>
            <a:ext cx="1041400" cy="1485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4">
            <a:extLst>
              <a:ext uri="{FF2B5EF4-FFF2-40B4-BE49-F238E27FC236}">
                <a16:creationId xmlns:a16="http://schemas.microsoft.com/office/drawing/2014/main" id="{4AEEAEE3-11D0-4048-8E72-9FB34CE8D9B6}"/>
              </a:ext>
            </a:extLst>
          </p:cNvPr>
          <p:cNvSpPr>
            <a:spLocks noGrp="1"/>
          </p:cNvSpPr>
          <p:nvPr>
            <p:ph type="title"/>
          </p:nvPr>
        </p:nvSpPr>
        <p:spPr>
          <a:xfrm>
            <a:off x="533400" y="2971284"/>
            <a:ext cx="8928100" cy="1846659"/>
          </a:xfrm>
        </p:spPr>
        <p:txBody>
          <a:bodyPr vert="horz" wrap="square" lIns="0" tIns="0" rIns="0" bIns="0" rtlCol="0" anchor="b">
            <a:spAutoFit/>
          </a:bodyPr>
          <a:lstStyle>
            <a:lvl1pPr algn="l">
              <a:defRPr lang="en-US" sz="6000">
                <a:solidFill>
                  <a:schemeClr val="bg1"/>
                </a:solidFill>
                <a:latin typeface="Futura PT Heavy" panose="020B0802020204020303" pitchFamily="34" charset="0"/>
              </a:defRPr>
            </a:lvl1pPr>
          </a:lstStyle>
          <a:p>
            <a:pPr marL="0" lvl="0" algn="l"/>
            <a:r>
              <a:rPr lang="en-US" dirty="0"/>
              <a:t>Click to edit Master title style</a:t>
            </a:r>
          </a:p>
        </p:txBody>
      </p:sp>
      <p:sp>
        <p:nvSpPr>
          <p:cNvPr id="11" name="Text Placeholder 11">
            <a:extLst>
              <a:ext uri="{FF2B5EF4-FFF2-40B4-BE49-F238E27FC236}">
                <a16:creationId xmlns:a16="http://schemas.microsoft.com/office/drawing/2014/main" id="{B24EF64A-9F56-40BB-A4AD-D4B2CC4E9339}"/>
              </a:ext>
            </a:extLst>
          </p:cNvPr>
          <p:cNvSpPr>
            <a:spLocks noGrp="1"/>
          </p:cNvSpPr>
          <p:nvPr>
            <p:ph type="body" sz="quarter" idx="11" hasCustomPrompt="1"/>
          </p:nvPr>
        </p:nvSpPr>
        <p:spPr>
          <a:xfrm>
            <a:off x="533400" y="5044955"/>
            <a:ext cx="8928100" cy="430887"/>
          </a:xfrm>
          <a:prstGeom prst="rect">
            <a:avLst/>
          </a:prstGeom>
        </p:spPr>
        <p:txBody>
          <a:bodyPr vert="horz" wrap="square" lIns="0" tIns="0" rIns="0" bIns="0" rtlCol="0">
            <a:noAutofit/>
          </a:bodyPr>
          <a:lstStyle>
            <a:lvl1pPr>
              <a:defRPr lang="en-US" sz="2800" dirty="0" smtClean="0">
                <a:solidFill>
                  <a:schemeClr val="bg1"/>
                </a:solidFill>
                <a:latin typeface="Futura PT Medium" panose="020B0602020204020303" pitchFamily="34" charset="0"/>
              </a:defRPr>
            </a:lvl1pPr>
          </a:lstStyle>
          <a:p>
            <a:pPr lvl="0"/>
            <a:r>
              <a:rPr lang="en-US" dirty="0"/>
              <a:t>Click to edit Master subtitle style</a:t>
            </a:r>
          </a:p>
        </p:txBody>
      </p:sp>
      <p:sp>
        <p:nvSpPr>
          <p:cNvPr id="12" name="Text Placeholder 48">
            <a:extLst>
              <a:ext uri="{FF2B5EF4-FFF2-40B4-BE49-F238E27FC236}">
                <a16:creationId xmlns:a16="http://schemas.microsoft.com/office/drawing/2014/main" id="{712753D9-07A7-4EC5-B845-4D90FAB97A5D}"/>
              </a:ext>
            </a:extLst>
          </p:cNvPr>
          <p:cNvSpPr>
            <a:spLocks noGrp="1"/>
          </p:cNvSpPr>
          <p:nvPr>
            <p:ph type="body" sz="quarter" idx="10" hasCustomPrompt="1"/>
          </p:nvPr>
        </p:nvSpPr>
        <p:spPr>
          <a:xfrm>
            <a:off x="533400" y="5702854"/>
            <a:ext cx="8928100" cy="307777"/>
          </a:xfrm>
          <a:prstGeom prst="rect">
            <a:avLst/>
          </a:prstGeom>
        </p:spPr>
        <p:txBody>
          <a:bodyPr vert="horz" wrap="square" lIns="0" tIns="0" rIns="0" bIns="0" rtlCol="0">
            <a:spAutoFit/>
          </a:bodyPr>
          <a:lstStyle>
            <a:lvl1pPr>
              <a:defRPr lang="en-US" sz="2000" dirty="0">
                <a:solidFill>
                  <a:schemeClr val="bg1"/>
                </a:solidFill>
                <a:latin typeface="Futura PT Medium" panose="020B0602020204020303" pitchFamily="34" charset="0"/>
              </a:defRPr>
            </a:lvl1pPr>
          </a:lstStyle>
          <a:p>
            <a:pPr lvl="0"/>
            <a:r>
              <a:rPr lang="en-US" dirty="0"/>
              <a:t>Document type | Date</a:t>
            </a:r>
          </a:p>
        </p:txBody>
      </p:sp>
      <p:sp>
        <p:nvSpPr>
          <p:cNvPr id="13" name="Picture Placeholder 4">
            <a:extLst>
              <a:ext uri="{FF2B5EF4-FFF2-40B4-BE49-F238E27FC236}">
                <a16:creationId xmlns:a16="http://schemas.microsoft.com/office/drawing/2014/main" id="{3C5CC668-BE76-4CC5-80CF-2AEB0F02706D}"/>
              </a:ext>
            </a:extLst>
          </p:cNvPr>
          <p:cNvSpPr>
            <a:spLocks noGrp="1"/>
          </p:cNvSpPr>
          <p:nvPr>
            <p:ph type="pic" sz="quarter" idx="12" hasCustomPrompt="1"/>
          </p:nvPr>
        </p:nvSpPr>
        <p:spPr>
          <a:xfrm>
            <a:off x="10058400" y="5178781"/>
            <a:ext cx="1905000" cy="831850"/>
          </a:xfrm>
          <a:prstGeom prst="rect">
            <a:avLst/>
          </a:prstGeom>
        </p:spPr>
        <p:txBody>
          <a:bodyPr>
            <a:normAutofit/>
          </a:bodyPr>
          <a:lstStyle>
            <a:lvl1pPr>
              <a:defRPr sz="2200">
                <a:solidFill>
                  <a:schemeClr val="bg1"/>
                </a:solidFill>
              </a:defRPr>
            </a:lvl1pPr>
          </a:lstStyle>
          <a:p>
            <a:r>
              <a:rPr lang="en-US" dirty="0"/>
              <a:t>Client Logo</a:t>
            </a:r>
          </a:p>
        </p:txBody>
      </p:sp>
      <p:grpSp>
        <p:nvGrpSpPr>
          <p:cNvPr id="14" name="Group 13">
            <a:extLst>
              <a:ext uri="{FF2B5EF4-FFF2-40B4-BE49-F238E27FC236}">
                <a16:creationId xmlns:a16="http://schemas.microsoft.com/office/drawing/2014/main" id="{C5AAABFA-9FC9-4FC3-9F82-7C35E80F2CA7}"/>
              </a:ext>
            </a:extLst>
          </p:cNvPr>
          <p:cNvGrpSpPr/>
          <p:nvPr userDrawn="1"/>
        </p:nvGrpSpPr>
        <p:grpSpPr>
          <a:xfrm>
            <a:off x="9867900" y="2943967"/>
            <a:ext cx="2261370" cy="1062113"/>
            <a:chOff x="9867900" y="2943967"/>
            <a:chExt cx="2261370" cy="1062113"/>
          </a:xfrm>
        </p:grpSpPr>
        <p:pic>
          <p:nvPicPr>
            <p:cNvPr id="15" name="Picture 14" descr="A picture containing text, device, gauge, meter&#10;&#10;Description automatically generated">
              <a:extLst>
                <a:ext uri="{FF2B5EF4-FFF2-40B4-BE49-F238E27FC236}">
                  <a16:creationId xmlns:a16="http://schemas.microsoft.com/office/drawing/2014/main" id="{811CD43D-C14E-4288-B317-AE82378D586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867900" y="2943967"/>
              <a:ext cx="2240135" cy="804357"/>
            </a:xfrm>
            <a:prstGeom prst="rect">
              <a:avLst/>
            </a:prstGeom>
          </p:spPr>
        </p:pic>
        <p:pic>
          <p:nvPicPr>
            <p:cNvPr id="16" name="Picture 15">
              <a:extLst>
                <a:ext uri="{FF2B5EF4-FFF2-40B4-BE49-F238E27FC236}">
                  <a16:creationId xmlns:a16="http://schemas.microsoft.com/office/drawing/2014/main" id="{5A03B5EE-D6D0-47B8-AACB-A140E26FF8B3}"/>
                </a:ext>
              </a:extLst>
            </p:cNvPr>
            <p:cNvPicPr>
              <a:picLocks noChangeAspect="1"/>
            </p:cNvPicPr>
            <p:nvPr userDrawn="1"/>
          </p:nvPicPr>
          <p:blipFill rotWithShape="1">
            <a:blip r:embed="rId5"/>
            <a:srcRect t="70491"/>
            <a:stretch/>
          </p:blipFill>
          <p:spPr>
            <a:xfrm>
              <a:off x="9878989" y="3677467"/>
              <a:ext cx="2250281" cy="328613"/>
            </a:xfrm>
            <a:prstGeom prst="rect">
              <a:avLst/>
            </a:prstGeom>
          </p:spPr>
        </p:pic>
      </p:grpSp>
    </p:spTree>
    <p:extLst>
      <p:ext uri="{BB962C8B-B14F-4D97-AF65-F5344CB8AC3E}">
        <p14:creationId xmlns:p14="http://schemas.microsoft.com/office/powerpoint/2010/main" val="33536489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9962C6B-97B7-4A3F-A745-927A5993228C}"/>
              </a:ext>
            </a:extLst>
          </p:cNvPr>
          <p:cNvGrpSpPr/>
          <p:nvPr userDrawn="1"/>
        </p:nvGrpSpPr>
        <p:grpSpPr>
          <a:xfrm>
            <a:off x="11023600" y="0"/>
            <a:ext cx="1168399" cy="2349500"/>
            <a:chOff x="10934700" y="3022599"/>
            <a:chExt cx="1257299" cy="2610482"/>
          </a:xfrm>
          <a:solidFill>
            <a:schemeClr val="accent6"/>
          </a:solidFill>
        </p:grpSpPr>
        <p:sp>
          <p:nvSpPr>
            <p:cNvPr id="7" name="Freeform: Shape 6">
              <a:extLst>
                <a:ext uri="{FF2B5EF4-FFF2-40B4-BE49-F238E27FC236}">
                  <a16:creationId xmlns:a16="http://schemas.microsoft.com/office/drawing/2014/main" id="{538C35F0-668F-4C51-B5ED-925DB0D73B9A}"/>
                </a:ext>
              </a:extLst>
            </p:cNvPr>
            <p:cNvSpPr/>
            <p:nvPr userDrawn="1"/>
          </p:nvSpPr>
          <p:spPr>
            <a:xfrm rot="10800000">
              <a:off x="12183286" y="3022599"/>
              <a:ext cx="8713" cy="2610482"/>
            </a:xfrm>
            <a:custGeom>
              <a:avLst/>
              <a:gdLst>
                <a:gd name="connsiteX0" fmla="*/ 0 w 24279"/>
                <a:gd name="connsiteY0" fmla="*/ 0 h 1904839"/>
                <a:gd name="connsiteX1" fmla="*/ 24279 w 24279"/>
                <a:gd name="connsiteY1" fmla="*/ 6469 h 1904839"/>
                <a:gd name="connsiteX2" fmla="*/ 24279 w 24279"/>
                <a:gd name="connsiteY2" fmla="*/ 1898371 h 1904839"/>
                <a:gd name="connsiteX3" fmla="*/ 0 w 24279"/>
                <a:gd name="connsiteY3" fmla="*/ 1904839 h 1904839"/>
                <a:gd name="connsiteX4" fmla="*/ 0 w 24279"/>
                <a:gd name="connsiteY4" fmla="*/ 0 h 190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904839">
                  <a:moveTo>
                    <a:pt x="0" y="0"/>
                  </a:moveTo>
                  <a:lnTo>
                    <a:pt x="24279" y="6469"/>
                  </a:lnTo>
                  <a:lnTo>
                    <a:pt x="24279" y="1898371"/>
                  </a:lnTo>
                  <a:lnTo>
                    <a:pt x="0" y="190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8" name="Freeform: Shape 7">
              <a:extLst>
                <a:ext uri="{FF2B5EF4-FFF2-40B4-BE49-F238E27FC236}">
                  <a16:creationId xmlns:a16="http://schemas.microsoft.com/office/drawing/2014/main" id="{30FFEC0E-325B-4AC8-B200-560BBAE07FBA}"/>
                </a:ext>
              </a:extLst>
            </p:cNvPr>
            <p:cNvSpPr/>
            <p:nvPr userDrawn="1"/>
          </p:nvSpPr>
          <p:spPr>
            <a:xfrm rot="10800000">
              <a:off x="12162817" y="3043424"/>
              <a:ext cx="8713" cy="2568831"/>
            </a:xfrm>
            <a:custGeom>
              <a:avLst/>
              <a:gdLst>
                <a:gd name="connsiteX0" fmla="*/ 0 w 24279"/>
                <a:gd name="connsiteY0" fmla="*/ 0 h 1874447"/>
                <a:gd name="connsiteX1" fmla="*/ 24279 w 24279"/>
                <a:gd name="connsiteY1" fmla="*/ 6469 h 1874447"/>
                <a:gd name="connsiteX2" fmla="*/ 24279 w 24279"/>
                <a:gd name="connsiteY2" fmla="*/ 1867978 h 1874447"/>
                <a:gd name="connsiteX3" fmla="*/ 0 w 24279"/>
                <a:gd name="connsiteY3" fmla="*/ 1874447 h 1874447"/>
                <a:gd name="connsiteX4" fmla="*/ 0 w 24279"/>
                <a:gd name="connsiteY4" fmla="*/ 0 h 1874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74447">
                  <a:moveTo>
                    <a:pt x="0" y="0"/>
                  </a:moveTo>
                  <a:lnTo>
                    <a:pt x="24279" y="6469"/>
                  </a:lnTo>
                  <a:lnTo>
                    <a:pt x="24279" y="1867978"/>
                  </a:lnTo>
                  <a:lnTo>
                    <a:pt x="0" y="187444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9" name="Freeform: Shape 8">
              <a:extLst>
                <a:ext uri="{FF2B5EF4-FFF2-40B4-BE49-F238E27FC236}">
                  <a16:creationId xmlns:a16="http://schemas.microsoft.com/office/drawing/2014/main" id="{57CDA357-23F5-4A53-9F05-7A1794C5D04E}"/>
                </a:ext>
              </a:extLst>
            </p:cNvPr>
            <p:cNvSpPr/>
            <p:nvPr userDrawn="1"/>
          </p:nvSpPr>
          <p:spPr>
            <a:xfrm rot="10800000">
              <a:off x="12142348" y="3064250"/>
              <a:ext cx="8713" cy="2527181"/>
            </a:xfrm>
            <a:custGeom>
              <a:avLst/>
              <a:gdLst>
                <a:gd name="connsiteX0" fmla="*/ 0 w 24279"/>
                <a:gd name="connsiteY0" fmla="*/ 0 h 1844055"/>
                <a:gd name="connsiteX1" fmla="*/ 24279 w 24279"/>
                <a:gd name="connsiteY1" fmla="*/ 6469 h 1844055"/>
                <a:gd name="connsiteX2" fmla="*/ 24279 w 24279"/>
                <a:gd name="connsiteY2" fmla="*/ 1837586 h 1844055"/>
                <a:gd name="connsiteX3" fmla="*/ 0 w 24279"/>
                <a:gd name="connsiteY3" fmla="*/ 1844055 h 1844055"/>
                <a:gd name="connsiteX4" fmla="*/ 0 w 24279"/>
                <a:gd name="connsiteY4" fmla="*/ 0 h 1844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44055">
                  <a:moveTo>
                    <a:pt x="0" y="0"/>
                  </a:moveTo>
                  <a:lnTo>
                    <a:pt x="24279" y="6469"/>
                  </a:lnTo>
                  <a:lnTo>
                    <a:pt x="24279" y="1837586"/>
                  </a:lnTo>
                  <a:lnTo>
                    <a:pt x="0" y="184405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0" name="Freeform: Shape 9">
              <a:extLst>
                <a:ext uri="{FF2B5EF4-FFF2-40B4-BE49-F238E27FC236}">
                  <a16:creationId xmlns:a16="http://schemas.microsoft.com/office/drawing/2014/main" id="{D1A20FE6-FD32-4E0E-9649-476D81C9507E}"/>
                </a:ext>
              </a:extLst>
            </p:cNvPr>
            <p:cNvSpPr/>
            <p:nvPr userDrawn="1"/>
          </p:nvSpPr>
          <p:spPr>
            <a:xfrm rot="10800000">
              <a:off x="12121879" y="3085075"/>
              <a:ext cx="8713" cy="2485530"/>
            </a:xfrm>
            <a:custGeom>
              <a:avLst/>
              <a:gdLst>
                <a:gd name="connsiteX0" fmla="*/ 0 w 24279"/>
                <a:gd name="connsiteY0" fmla="*/ 0 h 1813663"/>
                <a:gd name="connsiteX1" fmla="*/ 24279 w 24279"/>
                <a:gd name="connsiteY1" fmla="*/ 6469 h 1813663"/>
                <a:gd name="connsiteX2" fmla="*/ 24279 w 24279"/>
                <a:gd name="connsiteY2" fmla="*/ 1807194 h 1813663"/>
                <a:gd name="connsiteX3" fmla="*/ 0 w 24279"/>
                <a:gd name="connsiteY3" fmla="*/ 1813663 h 1813663"/>
                <a:gd name="connsiteX4" fmla="*/ 0 w 24279"/>
                <a:gd name="connsiteY4" fmla="*/ 0 h 1813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13663">
                  <a:moveTo>
                    <a:pt x="0" y="0"/>
                  </a:moveTo>
                  <a:lnTo>
                    <a:pt x="24279" y="6469"/>
                  </a:lnTo>
                  <a:lnTo>
                    <a:pt x="24279" y="1807194"/>
                  </a:lnTo>
                  <a:lnTo>
                    <a:pt x="0" y="181366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1" name="Freeform: Shape 10">
              <a:extLst>
                <a:ext uri="{FF2B5EF4-FFF2-40B4-BE49-F238E27FC236}">
                  <a16:creationId xmlns:a16="http://schemas.microsoft.com/office/drawing/2014/main" id="{E4489451-4D7D-4AE4-9A2D-922D8CB9BC12}"/>
                </a:ext>
              </a:extLst>
            </p:cNvPr>
            <p:cNvSpPr/>
            <p:nvPr userDrawn="1"/>
          </p:nvSpPr>
          <p:spPr>
            <a:xfrm rot="10800000">
              <a:off x="12101411" y="3105900"/>
              <a:ext cx="8713" cy="2443879"/>
            </a:xfrm>
            <a:custGeom>
              <a:avLst/>
              <a:gdLst>
                <a:gd name="connsiteX0" fmla="*/ 0 w 24279"/>
                <a:gd name="connsiteY0" fmla="*/ 0 h 1783271"/>
                <a:gd name="connsiteX1" fmla="*/ 24279 w 24279"/>
                <a:gd name="connsiteY1" fmla="*/ 6469 h 1783271"/>
                <a:gd name="connsiteX2" fmla="*/ 24279 w 24279"/>
                <a:gd name="connsiteY2" fmla="*/ 1776802 h 1783271"/>
                <a:gd name="connsiteX3" fmla="*/ 0 w 24279"/>
                <a:gd name="connsiteY3" fmla="*/ 1783271 h 1783271"/>
                <a:gd name="connsiteX4" fmla="*/ 0 w 24279"/>
                <a:gd name="connsiteY4" fmla="*/ 0 h 1783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83271">
                  <a:moveTo>
                    <a:pt x="0" y="0"/>
                  </a:moveTo>
                  <a:lnTo>
                    <a:pt x="24279" y="6469"/>
                  </a:lnTo>
                  <a:lnTo>
                    <a:pt x="24279" y="1776802"/>
                  </a:lnTo>
                  <a:lnTo>
                    <a:pt x="0" y="178327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2" name="Freeform: Shape 11">
              <a:extLst>
                <a:ext uri="{FF2B5EF4-FFF2-40B4-BE49-F238E27FC236}">
                  <a16:creationId xmlns:a16="http://schemas.microsoft.com/office/drawing/2014/main" id="{6CE65A7E-D50C-48EC-8485-CAAAC6E8875A}"/>
                </a:ext>
              </a:extLst>
            </p:cNvPr>
            <p:cNvSpPr/>
            <p:nvPr userDrawn="1"/>
          </p:nvSpPr>
          <p:spPr>
            <a:xfrm rot="10800000">
              <a:off x="12080942" y="3126726"/>
              <a:ext cx="8713" cy="2402227"/>
            </a:xfrm>
            <a:custGeom>
              <a:avLst/>
              <a:gdLst>
                <a:gd name="connsiteX0" fmla="*/ 0 w 24279"/>
                <a:gd name="connsiteY0" fmla="*/ 0 h 1752878"/>
                <a:gd name="connsiteX1" fmla="*/ 24279 w 24279"/>
                <a:gd name="connsiteY1" fmla="*/ 6468 h 1752878"/>
                <a:gd name="connsiteX2" fmla="*/ 24279 w 24279"/>
                <a:gd name="connsiteY2" fmla="*/ 1746409 h 1752878"/>
                <a:gd name="connsiteX3" fmla="*/ 0 w 24279"/>
                <a:gd name="connsiteY3" fmla="*/ 1752878 h 1752878"/>
                <a:gd name="connsiteX4" fmla="*/ 0 w 24279"/>
                <a:gd name="connsiteY4" fmla="*/ 0 h 175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52878">
                  <a:moveTo>
                    <a:pt x="0" y="0"/>
                  </a:moveTo>
                  <a:lnTo>
                    <a:pt x="24279" y="6468"/>
                  </a:lnTo>
                  <a:lnTo>
                    <a:pt x="24279" y="1746409"/>
                  </a:lnTo>
                  <a:lnTo>
                    <a:pt x="0" y="175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3" name="Freeform: Shape 12">
              <a:extLst>
                <a:ext uri="{FF2B5EF4-FFF2-40B4-BE49-F238E27FC236}">
                  <a16:creationId xmlns:a16="http://schemas.microsoft.com/office/drawing/2014/main" id="{22EAA96D-589C-48C7-9039-9F3D102B83D4}"/>
                </a:ext>
              </a:extLst>
            </p:cNvPr>
            <p:cNvSpPr/>
            <p:nvPr userDrawn="1"/>
          </p:nvSpPr>
          <p:spPr>
            <a:xfrm rot="10800000">
              <a:off x="12060473" y="3147551"/>
              <a:ext cx="8713" cy="2360577"/>
            </a:xfrm>
            <a:custGeom>
              <a:avLst/>
              <a:gdLst>
                <a:gd name="connsiteX0" fmla="*/ 0 w 24279"/>
                <a:gd name="connsiteY0" fmla="*/ 0 h 1722486"/>
                <a:gd name="connsiteX1" fmla="*/ 24279 w 24279"/>
                <a:gd name="connsiteY1" fmla="*/ 6468 h 1722486"/>
                <a:gd name="connsiteX2" fmla="*/ 24279 w 24279"/>
                <a:gd name="connsiteY2" fmla="*/ 1716017 h 1722486"/>
                <a:gd name="connsiteX3" fmla="*/ 0 w 24279"/>
                <a:gd name="connsiteY3" fmla="*/ 1722486 h 1722486"/>
                <a:gd name="connsiteX4" fmla="*/ 0 w 24279"/>
                <a:gd name="connsiteY4" fmla="*/ 0 h 172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2486">
                  <a:moveTo>
                    <a:pt x="0" y="0"/>
                  </a:moveTo>
                  <a:lnTo>
                    <a:pt x="24279" y="6468"/>
                  </a:lnTo>
                  <a:lnTo>
                    <a:pt x="24279" y="1716017"/>
                  </a:lnTo>
                  <a:lnTo>
                    <a:pt x="0" y="172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4" name="Freeform: Shape 13">
              <a:extLst>
                <a:ext uri="{FF2B5EF4-FFF2-40B4-BE49-F238E27FC236}">
                  <a16:creationId xmlns:a16="http://schemas.microsoft.com/office/drawing/2014/main" id="{A63FEE8B-6311-4B82-9FD5-EF15316512FB}"/>
                </a:ext>
              </a:extLst>
            </p:cNvPr>
            <p:cNvSpPr/>
            <p:nvPr userDrawn="1"/>
          </p:nvSpPr>
          <p:spPr>
            <a:xfrm rot="10800000">
              <a:off x="12040004" y="3168376"/>
              <a:ext cx="8713" cy="2318926"/>
            </a:xfrm>
            <a:custGeom>
              <a:avLst/>
              <a:gdLst>
                <a:gd name="connsiteX0" fmla="*/ 0 w 24279"/>
                <a:gd name="connsiteY0" fmla="*/ 0 h 1692094"/>
                <a:gd name="connsiteX1" fmla="*/ 24279 w 24279"/>
                <a:gd name="connsiteY1" fmla="*/ 6468 h 1692094"/>
                <a:gd name="connsiteX2" fmla="*/ 24279 w 24279"/>
                <a:gd name="connsiteY2" fmla="*/ 1685625 h 1692094"/>
                <a:gd name="connsiteX3" fmla="*/ 0 w 24279"/>
                <a:gd name="connsiteY3" fmla="*/ 1692094 h 1692094"/>
                <a:gd name="connsiteX4" fmla="*/ 0 w 24279"/>
                <a:gd name="connsiteY4" fmla="*/ 0 h 169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92094">
                  <a:moveTo>
                    <a:pt x="0" y="0"/>
                  </a:moveTo>
                  <a:lnTo>
                    <a:pt x="24279" y="6468"/>
                  </a:lnTo>
                  <a:lnTo>
                    <a:pt x="24279" y="1685625"/>
                  </a:lnTo>
                  <a:lnTo>
                    <a:pt x="0" y="169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5" name="Freeform: Shape 14">
              <a:extLst>
                <a:ext uri="{FF2B5EF4-FFF2-40B4-BE49-F238E27FC236}">
                  <a16:creationId xmlns:a16="http://schemas.microsoft.com/office/drawing/2014/main" id="{F2D546A6-7EA6-45EB-9981-56400A112DC7}"/>
                </a:ext>
              </a:extLst>
            </p:cNvPr>
            <p:cNvSpPr/>
            <p:nvPr userDrawn="1"/>
          </p:nvSpPr>
          <p:spPr>
            <a:xfrm rot="10800000">
              <a:off x="12019536" y="3189202"/>
              <a:ext cx="8713" cy="2277275"/>
            </a:xfrm>
            <a:custGeom>
              <a:avLst/>
              <a:gdLst>
                <a:gd name="connsiteX0" fmla="*/ 0 w 24279"/>
                <a:gd name="connsiteY0" fmla="*/ 0 h 1661702"/>
                <a:gd name="connsiteX1" fmla="*/ 24279 w 24279"/>
                <a:gd name="connsiteY1" fmla="*/ 6469 h 1661702"/>
                <a:gd name="connsiteX2" fmla="*/ 24279 w 24279"/>
                <a:gd name="connsiteY2" fmla="*/ 1655233 h 1661702"/>
                <a:gd name="connsiteX3" fmla="*/ 0 w 24279"/>
                <a:gd name="connsiteY3" fmla="*/ 1661702 h 1661702"/>
                <a:gd name="connsiteX4" fmla="*/ 0 w 24279"/>
                <a:gd name="connsiteY4" fmla="*/ 0 h 166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61702">
                  <a:moveTo>
                    <a:pt x="0" y="0"/>
                  </a:moveTo>
                  <a:lnTo>
                    <a:pt x="24279" y="6469"/>
                  </a:lnTo>
                  <a:lnTo>
                    <a:pt x="24279" y="1655233"/>
                  </a:lnTo>
                  <a:lnTo>
                    <a:pt x="0" y="166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6" name="Freeform: Shape 15">
              <a:extLst>
                <a:ext uri="{FF2B5EF4-FFF2-40B4-BE49-F238E27FC236}">
                  <a16:creationId xmlns:a16="http://schemas.microsoft.com/office/drawing/2014/main" id="{BD64DB9F-BB91-456D-B12F-BD03B9FC8CC8}"/>
                </a:ext>
              </a:extLst>
            </p:cNvPr>
            <p:cNvSpPr/>
            <p:nvPr userDrawn="1"/>
          </p:nvSpPr>
          <p:spPr>
            <a:xfrm rot="10800000">
              <a:off x="11999067" y="3210027"/>
              <a:ext cx="8713" cy="2235625"/>
            </a:xfrm>
            <a:custGeom>
              <a:avLst/>
              <a:gdLst>
                <a:gd name="connsiteX0" fmla="*/ 0 w 24279"/>
                <a:gd name="connsiteY0" fmla="*/ 0 h 1631310"/>
                <a:gd name="connsiteX1" fmla="*/ 24279 w 24279"/>
                <a:gd name="connsiteY1" fmla="*/ 6469 h 1631310"/>
                <a:gd name="connsiteX2" fmla="*/ 24279 w 24279"/>
                <a:gd name="connsiteY2" fmla="*/ 1624841 h 1631310"/>
                <a:gd name="connsiteX3" fmla="*/ 0 w 24279"/>
                <a:gd name="connsiteY3" fmla="*/ 1631310 h 1631310"/>
                <a:gd name="connsiteX4" fmla="*/ 0 w 24279"/>
                <a:gd name="connsiteY4" fmla="*/ 0 h 1631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31310">
                  <a:moveTo>
                    <a:pt x="0" y="0"/>
                  </a:moveTo>
                  <a:lnTo>
                    <a:pt x="24279" y="6469"/>
                  </a:lnTo>
                  <a:lnTo>
                    <a:pt x="24279" y="1624841"/>
                  </a:lnTo>
                  <a:lnTo>
                    <a:pt x="0" y="163131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7" name="Freeform: Shape 16">
              <a:extLst>
                <a:ext uri="{FF2B5EF4-FFF2-40B4-BE49-F238E27FC236}">
                  <a16:creationId xmlns:a16="http://schemas.microsoft.com/office/drawing/2014/main" id="{0092C18A-978C-4558-8733-8BEB29F2C8CF}"/>
                </a:ext>
              </a:extLst>
            </p:cNvPr>
            <p:cNvSpPr/>
            <p:nvPr userDrawn="1"/>
          </p:nvSpPr>
          <p:spPr>
            <a:xfrm rot="10800000">
              <a:off x="11978598" y="3230852"/>
              <a:ext cx="8713" cy="2193974"/>
            </a:xfrm>
            <a:custGeom>
              <a:avLst/>
              <a:gdLst>
                <a:gd name="connsiteX0" fmla="*/ 0 w 24279"/>
                <a:gd name="connsiteY0" fmla="*/ 0 h 1600918"/>
                <a:gd name="connsiteX1" fmla="*/ 24279 w 24279"/>
                <a:gd name="connsiteY1" fmla="*/ 6469 h 1600918"/>
                <a:gd name="connsiteX2" fmla="*/ 24279 w 24279"/>
                <a:gd name="connsiteY2" fmla="*/ 1594449 h 1600918"/>
                <a:gd name="connsiteX3" fmla="*/ 0 w 24279"/>
                <a:gd name="connsiteY3" fmla="*/ 1600918 h 1600918"/>
                <a:gd name="connsiteX4" fmla="*/ 0 w 24279"/>
                <a:gd name="connsiteY4" fmla="*/ 0 h 160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00918">
                  <a:moveTo>
                    <a:pt x="0" y="0"/>
                  </a:moveTo>
                  <a:lnTo>
                    <a:pt x="24279" y="6469"/>
                  </a:lnTo>
                  <a:lnTo>
                    <a:pt x="24279" y="1594449"/>
                  </a:lnTo>
                  <a:lnTo>
                    <a:pt x="0" y="160091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8" name="Freeform: Shape 17">
              <a:extLst>
                <a:ext uri="{FF2B5EF4-FFF2-40B4-BE49-F238E27FC236}">
                  <a16:creationId xmlns:a16="http://schemas.microsoft.com/office/drawing/2014/main" id="{4A434CFD-15BD-4A84-A988-D78B2A99E6FD}"/>
                </a:ext>
              </a:extLst>
            </p:cNvPr>
            <p:cNvSpPr/>
            <p:nvPr userDrawn="1"/>
          </p:nvSpPr>
          <p:spPr>
            <a:xfrm rot="10800000">
              <a:off x="11958129" y="3251679"/>
              <a:ext cx="8713" cy="2152322"/>
            </a:xfrm>
            <a:custGeom>
              <a:avLst/>
              <a:gdLst>
                <a:gd name="connsiteX0" fmla="*/ 0 w 24279"/>
                <a:gd name="connsiteY0" fmla="*/ 0 h 1570525"/>
                <a:gd name="connsiteX1" fmla="*/ 24279 w 24279"/>
                <a:gd name="connsiteY1" fmla="*/ 6469 h 1570525"/>
                <a:gd name="connsiteX2" fmla="*/ 24279 w 24279"/>
                <a:gd name="connsiteY2" fmla="*/ 1564057 h 1570525"/>
                <a:gd name="connsiteX3" fmla="*/ 0 w 24279"/>
                <a:gd name="connsiteY3" fmla="*/ 1570525 h 1570525"/>
                <a:gd name="connsiteX4" fmla="*/ 0 w 24279"/>
                <a:gd name="connsiteY4" fmla="*/ 0 h 157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70525">
                  <a:moveTo>
                    <a:pt x="0" y="0"/>
                  </a:moveTo>
                  <a:lnTo>
                    <a:pt x="24279" y="6469"/>
                  </a:lnTo>
                  <a:lnTo>
                    <a:pt x="24279" y="1564057"/>
                  </a:lnTo>
                  <a:lnTo>
                    <a:pt x="0" y="157052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19" name="Freeform: Shape 18">
              <a:extLst>
                <a:ext uri="{FF2B5EF4-FFF2-40B4-BE49-F238E27FC236}">
                  <a16:creationId xmlns:a16="http://schemas.microsoft.com/office/drawing/2014/main" id="{E7E0CA17-09C8-4421-A17F-F7150CA83637}"/>
                </a:ext>
              </a:extLst>
            </p:cNvPr>
            <p:cNvSpPr/>
            <p:nvPr userDrawn="1"/>
          </p:nvSpPr>
          <p:spPr>
            <a:xfrm rot="10800000">
              <a:off x="11937661" y="3272504"/>
              <a:ext cx="8713" cy="2110672"/>
            </a:xfrm>
            <a:custGeom>
              <a:avLst/>
              <a:gdLst>
                <a:gd name="connsiteX0" fmla="*/ 0 w 24279"/>
                <a:gd name="connsiteY0" fmla="*/ 0 h 1540133"/>
                <a:gd name="connsiteX1" fmla="*/ 24279 w 24279"/>
                <a:gd name="connsiteY1" fmla="*/ 6469 h 1540133"/>
                <a:gd name="connsiteX2" fmla="*/ 24279 w 24279"/>
                <a:gd name="connsiteY2" fmla="*/ 1533665 h 1540133"/>
                <a:gd name="connsiteX3" fmla="*/ 0 w 24279"/>
                <a:gd name="connsiteY3" fmla="*/ 1540133 h 1540133"/>
                <a:gd name="connsiteX4" fmla="*/ 0 w 24279"/>
                <a:gd name="connsiteY4" fmla="*/ 0 h 1540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40133">
                  <a:moveTo>
                    <a:pt x="0" y="0"/>
                  </a:moveTo>
                  <a:lnTo>
                    <a:pt x="24279" y="6469"/>
                  </a:lnTo>
                  <a:lnTo>
                    <a:pt x="24279" y="1533665"/>
                  </a:lnTo>
                  <a:lnTo>
                    <a:pt x="0" y="154013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0" name="Freeform: Shape 19">
              <a:extLst>
                <a:ext uri="{FF2B5EF4-FFF2-40B4-BE49-F238E27FC236}">
                  <a16:creationId xmlns:a16="http://schemas.microsoft.com/office/drawing/2014/main" id="{6894D6D0-8C5F-4C32-AE02-688F3D5F1361}"/>
                </a:ext>
              </a:extLst>
            </p:cNvPr>
            <p:cNvSpPr/>
            <p:nvPr userDrawn="1"/>
          </p:nvSpPr>
          <p:spPr>
            <a:xfrm rot="10800000">
              <a:off x="11917192" y="3293330"/>
              <a:ext cx="8713" cy="2069021"/>
            </a:xfrm>
            <a:custGeom>
              <a:avLst/>
              <a:gdLst>
                <a:gd name="connsiteX0" fmla="*/ 0 w 24279"/>
                <a:gd name="connsiteY0" fmla="*/ 0 h 1509741"/>
                <a:gd name="connsiteX1" fmla="*/ 24279 w 24279"/>
                <a:gd name="connsiteY1" fmla="*/ 6469 h 1509741"/>
                <a:gd name="connsiteX2" fmla="*/ 24279 w 24279"/>
                <a:gd name="connsiteY2" fmla="*/ 1503273 h 1509741"/>
                <a:gd name="connsiteX3" fmla="*/ 0 w 24279"/>
                <a:gd name="connsiteY3" fmla="*/ 1509741 h 1509741"/>
                <a:gd name="connsiteX4" fmla="*/ 0 w 24279"/>
                <a:gd name="connsiteY4" fmla="*/ 0 h 1509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09741">
                  <a:moveTo>
                    <a:pt x="0" y="0"/>
                  </a:moveTo>
                  <a:lnTo>
                    <a:pt x="24279" y="6469"/>
                  </a:lnTo>
                  <a:lnTo>
                    <a:pt x="24279" y="1503273"/>
                  </a:lnTo>
                  <a:lnTo>
                    <a:pt x="0" y="150974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1" name="Freeform: Shape 20">
              <a:extLst>
                <a:ext uri="{FF2B5EF4-FFF2-40B4-BE49-F238E27FC236}">
                  <a16:creationId xmlns:a16="http://schemas.microsoft.com/office/drawing/2014/main" id="{DEBAE9A3-D44D-480C-AB57-496F2C097E5F}"/>
                </a:ext>
              </a:extLst>
            </p:cNvPr>
            <p:cNvSpPr/>
            <p:nvPr userDrawn="1"/>
          </p:nvSpPr>
          <p:spPr>
            <a:xfrm rot="10800000">
              <a:off x="11896723" y="3314155"/>
              <a:ext cx="8713" cy="2027370"/>
            </a:xfrm>
            <a:custGeom>
              <a:avLst/>
              <a:gdLst>
                <a:gd name="connsiteX0" fmla="*/ 0 w 24279"/>
                <a:gd name="connsiteY0" fmla="*/ 0 h 1479349"/>
                <a:gd name="connsiteX1" fmla="*/ 24279 w 24279"/>
                <a:gd name="connsiteY1" fmla="*/ 6469 h 1479349"/>
                <a:gd name="connsiteX2" fmla="*/ 24279 w 24279"/>
                <a:gd name="connsiteY2" fmla="*/ 1472881 h 1479349"/>
                <a:gd name="connsiteX3" fmla="*/ 0 w 24279"/>
                <a:gd name="connsiteY3" fmla="*/ 1479349 h 1479349"/>
                <a:gd name="connsiteX4" fmla="*/ 0 w 24279"/>
                <a:gd name="connsiteY4" fmla="*/ 0 h 1479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79349">
                  <a:moveTo>
                    <a:pt x="0" y="0"/>
                  </a:moveTo>
                  <a:lnTo>
                    <a:pt x="24279" y="6469"/>
                  </a:lnTo>
                  <a:lnTo>
                    <a:pt x="24279" y="1472881"/>
                  </a:lnTo>
                  <a:lnTo>
                    <a:pt x="0" y="14793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2" name="Freeform: Shape 21">
              <a:extLst>
                <a:ext uri="{FF2B5EF4-FFF2-40B4-BE49-F238E27FC236}">
                  <a16:creationId xmlns:a16="http://schemas.microsoft.com/office/drawing/2014/main" id="{E6921006-2709-46D3-97C8-C82F4AD58F95}"/>
                </a:ext>
              </a:extLst>
            </p:cNvPr>
            <p:cNvSpPr/>
            <p:nvPr userDrawn="1"/>
          </p:nvSpPr>
          <p:spPr>
            <a:xfrm rot="10800000">
              <a:off x="11876254" y="3334980"/>
              <a:ext cx="8713" cy="1985720"/>
            </a:xfrm>
            <a:custGeom>
              <a:avLst/>
              <a:gdLst>
                <a:gd name="connsiteX0" fmla="*/ 0 w 24279"/>
                <a:gd name="connsiteY0" fmla="*/ 0 h 1448957"/>
                <a:gd name="connsiteX1" fmla="*/ 24279 w 24279"/>
                <a:gd name="connsiteY1" fmla="*/ 6469 h 1448957"/>
                <a:gd name="connsiteX2" fmla="*/ 24279 w 24279"/>
                <a:gd name="connsiteY2" fmla="*/ 1442488 h 1448957"/>
                <a:gd name="connsiteX3" fmla="*/ 0 w 24279"/>
                <a:gd name="connsiteY3" fmla="*/ 1448957 h 1448957"/>
                <a:gd name="connsiteX4" fmla="*/ 0 w 24279"/>
                <a:gd name="connsiteY4" fmla="*/ 0 h 1448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48957">
                  <a:moveTo>
                    <a:pt x="0" y="0"/>
                  </a:moveTo>
                  <a:lnTo>
                    <a:pt x="24279" y="6469"/>
                  </a:lnTo>
                  <a:lnTo>
                    <a:pt x="24279" y="1442488"/>
                  </a:lnTo>
                  <a:lnTo>
                    <a:pt x="0" y="144895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3" name="Freeform: Shape 22">
              <a:extLst>
                <a:ext uri="{FF2B5EF4-FFF2-40B4-BE49-F238E27FC236}">
                  <a16:creationId xmlns:a16="http://schemas.microsoft.com/office/drawing/2014/main" id="{EEF87675-C2C9-4EAA-9B6B-32065F095324}"/>
                </a:ext>
              </a:extLst>
            </p:cNvPr>
            <p:cNvSpPr/>
            <p:nvPr userDrawn="1"/>
          </p:nvSpPr>
          <p:spPr>
            <a:xfrm rot="10800000">
              <a:off x="11855786" y="3355806"/>
              <a:ext cx="8713" cy="1944068"/>
            </a:xfrm>
            <a:custGeom>
              <a:avLst/>
              <a:gdLst>
                <a:gd name="connsiteX0" fmla="*/ 0 w 24279"/>
                <a:gd name="connsiteY0" fmla="*/ 0 h 1418564"/>
                <a:gd name="connsiteX1" fmla="*/ 24279 w 24279"/>
                <a:gd name="connsiteY1" fmla="*/ 6468 h 1418564"/>
                <a:gd name="connsiteX2" fmla="*/ 24279 w 24279"/>
                <a:gd name="connsiteY2" fmla="*/ 1412095 h 1418564"/>
                <a:gd name="connsiteX3" fmla="*/ 0 w 24279"/>
                <a:gd name="connsiteY3" fmla="*/ 1418564 h 1418564"/>
                <a:gd name="connsiteX4" fmla="*/ 0 w 24279"/>
                <a:gd name="connsiteY4" fmla="*/ 0 h 1418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18564">
                  <a:moveTo>
                    <a:pt x="0" y="0"/>
                  </a:moveTo>
                  <a:lnTo>
                    <a:pt x="24279" y="6468"/>
                  </a:lnTo>
                  <a:lnTo>
                    <a:pt x="24279" y="1412095"/>
                  </a:lnTo>
                  <a:lnTo>
                    <a:pt x="0" y="141856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4" name="Freeform: Shape 23">
              <a:extLst>
                <a:ext uri="{FF2B5EF4-FFF2-40B4-BE49-F238E27FC236}">
                  <a16:creationId xmlns:a16="http://schemas.microsoft.com/office/drawing/2014/main" id="{8D4BF622-BE31-4D3F-88CA-E5A1B0798B83}"/>
                </a:ext>
              </a:extLst>
            </p:cNvPr>
            <p:cNvSpPr/>
            <p:nvPr userDrawn="1"/>
          </p:nvSpPr>
          <p:spPr>
            <a:xfrm rot="10800000">
              <a:off x="11835317" y="3376631"/>
              <a:ext cx="8713" cy="1902417"/>
            </a:xfrm>
            <a:custGeom>
              <a:avLst/>
              <a:gdLst>
                <a:gd name="connsiteX0" fmla="*/ 0 w 24279"/>
                <a:gd name="connsiteY0" fmla="*/ 0 h 1388172"/>
                <a:gd name="connsiteX1" fmla="*/ 24279 w 24279"/>
                <a:gd name="connsiteY1" fmla="*/ 6468 h 1388172"/>
                <a:gd name="connsiteX2" fmla="*/ 24279 w 24279"/>
                <a:gd name="connsiteY2" fmla="*/ 1381703 h 1388172"/>
                <a:gd name="connsiteX3" fmla="*/ 0 w 24279"/>
                <a:gd name="connsiteY3" fmla="*/ 1388172 h 1388172"/>
                <a:gd name="connsiteX4" fmla="*/ 0 w 24279"/>
                <a:gd name="connsiteY4" fmla="*/ 0 h 1388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88172">
                  <a:moveTo>
                    <a:pt x="0" y="0"/>
                  </a:moveTo>
                  <a:lnTo>
                    <a:pt x="24279" y="6468"/>
                  </a:lnTo>
                  <a:lnTo>
                    <a:pt x="24279" y="1381703"/>
                  </a:lnTo>
                  <a:lnTo>
                    <a:pt x="0" y="138817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5" name="Freeform: Shape 24">
              <a:extLst>
                <a:ext uri="{FF2B5EF4-FFF2-40B4-BE49-F238E27FC236}">
                  <a16:creationId xmlns:a16="http://schemas.microsoft.com/office/drawing/2014/main" id="{5B3FF8B8-8E78-4271-A534-4D183F36942D}"/>
                </a:ext>
              </a:extLst>
            </p:cNvPr>
            <p:cNvSpPr/>
            <p:nvPr userDrawn="1"/>
          </p:nvSpPr>
          <p:spPr>
            <a:xfrm rot="10800000">
              <a:off x="11814848" y="3397456"/>
              <a:ext cx="8713" cy="1860766"/>
            </a:xfrm>
            <a:custGeom>
              <a:avLst/>
              <a:gdLst>
                <a:gd name="connsiteX0" fmla="*/ 0 w 24279"/>
                <a:gd name="connsiteY0" fmla="*/ 0 h 1357780"/>
                <a:gd name="connsiteX1" fmla="*/ 24279 w 24279"/>
                <a:gd name="connsiteY1" fmla="*/ 6468 h 1357780"/>
                <a:gd name="connsiteX2" fmla="*/ 24279 w 24279"/>
                <a:gd name="connsiteY2" fmla="*/ 1351311 h 1357780"/>
                <a:gd name="connsiteX3" fmla="*/ 0 w 24279"/>
                <a:gd name="connsiteY3" fmla="*/ 1357780 h 1357780"/>
                <a:gd name="connsiteX4" fmla="*/ 0 w 24279"/>
                <a:gd name="connsiteY4" fmla="*/ 0 h 1357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57780">
                  <a:moveTo>
                    <a:pt x="0" y="0"/>
                  </a:moveTo>
                  <a:lnTo>
                    <a:pt x="24279" y="6468"/>
                  </a:lnTo>
                  <a:lnTo>
                    <a:pt x="24279" y="1351311"/>
                  </a:lnTo>
                  <a:lnTo>
                    <a:pt x="0" y="135778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6" name="Freeform: Shape 25">
              <a:extLst>
                <a:ext uri="{FF2B5EF4-FFF2-40B4-BE49-F238E27FC236}">
                  <a16:creationId xmlns:a16="http://schemas.microsoft.com/office/drawing/2014/main" id="{A90811F2-A508-4ABD-ACED-3D6EB2A47B76}"/>
                </a:ext>
              </a:extLst>
            </p:cNvPr>
            <p:cNvSpPr/>
            <p:nvPr userDrawn="1"/>
          </p:nvSpPr>
          <p:spPr>
            <a:xfrm rot="10800000">
              <a:off x="11794379" y="3418281"/>
              <a:ext cx="8713" cy="1819116"/>
            </a:xfrm>
            <a:custGeom>
              <a:avLst/>
              <a:gdLst>
                <a:gd name="connsiteX0" fmla="*/ 0 w 24279"/>
                <a:gd name="connsiteY0" fmla="*/ 0 h 1327388"/>
                <a:gd name="connsiteX1" fmla="*/ 24279 w 24279"/>
                <a:gd name="connsiteY1" fmla="*/ 6469 h 1327388"/>
                <a:gd name="connsiteX2" fmla="*/ 24279 w 24279"/>
                <a:gd name="connsiteY2" fmla="*/ 1320919 h 1327388"/>
                <a:gd name="connsiteX3" fmla="*/ 0 w 24279"/>
                <a:gd name="connsiteY3" fmla="*/ 1327388 h 1327388"/>
                <a:gd name="connsiteX4" fmla="*/ 0 w 24279"/>
                <a:gd name="connsiteY4" fmla="*/ 0 h 1327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27388">
                  <a:moveTo>
                    <a:pt x="0" y="0"/>
                  </a:moveTo>
                  <a:lnTo>
                    <a:pt x="24279" y="6469"/>
                  </a:lnTo>
                  <a:lnTo>
                    <a:pt x="24279" y="1320919"/>
                  </a:lnTo>
                  <a:lnTo>
                    <a:pt x="0" y="132738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7" name="Freeform: Shape 26">
              <a:extLst>
                <a:ext uri="{FF2B5EF4-FFF2-40B4-BE49-F238E27FC236}">
                  <a16:creationId xmlns:a16="http://schemas.microsoft.com/office/drawing/2014/main" id="{86FB4588-DBB7-4D69-AF4A-A3A18F15F10F}"/>
                </a:ext>
              </a:extLst>
            </p:cNvPr>
            <p:cNvSpPr/>
            <p:nvPr userDrawn="1"/>
          </p:nvSpPr>
          <p:spPr>
            <a:xfrm rot="10800000">
              <a:off x="11773911" y="3439107"/>
              <a:ext cx="8713" cy="1777465"/>
            </a:xfrm>
            <a:custGeom>
              <a:avLst/>
              <a:gdLst>
                <a:gd name="connsiteX0" fmla="*/ 0 w 24279"/>
                <a:gd name="connsiteY0" fmla="*/ 0 h 1296996"/>
                <a:gd name="connsiteX1" fmla="*/ 24279 w 24279"/>
                <a:gd name="connsiteY1" fmla="*/ 6469 h 1296996"/>
                <a:gd name="connsiteX2" fmla="*/ 24279 w 24279"/>
                <a:gd name="connsiteY2" fmla="*/ 1290527 h 1296996"/>
                <a:gd name="connsiteX3" fmla="*/ 0 w 24279"/>
                <a:gd name="connsiteY3" fmla="*/ 1296996 h 1296996"/>
                <a:gd name="connsiteX4" fmla="*/ 0 w 24279"/>
                <a:gd name="connsiteY4" fmla="*/ 0 h 1296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96996">
                  <a:moveTo>
                    <a:pt x="0" y="0"/>
                  </a:moveTo>
                  <a:lnTo>
                    <a:pt x="24279" y="6469"/>
                  </a:lnTo>
                  <a:lnTo>
                    <a:pt x="24279" y="1290527"/>
                  </a:lnTo>
                  <a:lnTo>
                    <a:pt x="0" y="129699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8" name="Freeform: Shape 27">
              <a:extLst>
                <a:ext uri="{FF2B5EF4-FFF2-40B4-BE49-F238E27FC236}">
                  <a16:creationId xmlns:a16="http://schemas.microsoft.com/office/drawing/2014/main" id="{8B84EFE9-E30A-4936-A2B0-DF8F0B8245CC}"/>
                </a:ext>
              </a:extLst>
            </p:cNvPr>
            <p:cNvSpPr/>
            <p:nvPr userDrawn="1"/>
          </p:nvSpPr>
          <p:spPr>
            <a:xfrm rot="10800000">
              <a:off x="11753442" y="3459932"/>
              <a:ext cx="8713" cy="1735814"/>
            </a:xfrm>
            <a:custGeom>
              <a:avLst/>
              <a:gdLst>
                <a:gd name="connsiteX0" fmla="*/ 0 w 24279"/>
                <a:gd name="connsiteY0" fmla="*/ 0 h 1266604"/>
                <a:gd name="connsiteX1" fmla="*/ 24279 w 24279"/>
                <a:gd name="connsiteY1" fmla="*/ 6469 h 1266604"/>
                <a:gd name="connsiteX2" fmla="*/ 24279 w 24279"/>
                <a:gd name="connsiteY2" fmla="*/ 1260135 h 1266604"/>
                <a:gd name="connsiteX3" fmla="*/ 0 w 24279"/>
                <a:gd name="connsiteY3" fmla="*/ 1266604 h 1266604"/>
                <a:gd name="connsiteX4" fmla="*/ 0 w 24279"/>
                <a:gd name="connsiteY4" fmla="*/ 0 h 1266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66604">
                  <a:moveTo>
                    <a:pt x="0" y="0"/>
                  </a:moveTo>
                  <a:lnTo>
                    <a:pt x="24279" y="6469"/>
                  </a:lnTo>
                  <a:lnTo>
                    <a:pt x="24279" y="1260135"/>
                  </a:lnTo>
                  <a:lnTo>
                    <a:pt x="0" y="126660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29" name="Freeform: Shape 28">
              <a:extLst>
                <a:ext uri="{FF2B5EF4-FFF2-40B4-BE49-F238E27FC236}">
                  <a16:creationId xmlns:a16="http://schemas.microsoft.com/office/drawing/2014/main" id="{F1D72F25-2CE5-4784-A808-C59DBF2969EC}"/>
                </a:ext>
              </a:extLst>
            </p:cNvPr>
            <p:cNvSpPr/>
            <p:nvPr userDrawn="1"/>
          </p:nvSpPr>
          <p:spPr>
            <a:xfrm rot="10800000">
              <a:off x="11732973" y="3480757"/>
              <a:ext cx="8713" cy="1694164"/>
            </a:xfrm>
            <a:custGeom>
              <a:avLst/>
              <a:gdLst>
                <a:gd name="connsiteX0" fmla="*/ 0 w 24279"/>
                <a:gd name="connsiteY0" fmla="*/ 0 h 1236212"/>
                <a:gd name="connsiteX1" fmla="*/ 24279 w 24279"/>
                <a:gd name="connsiteY1" fmla="*/ 6469 h 1236212"/>
                <a:gd name="connsiteX2" fmla="*/ 24279 w 24279"/>
                <a:gd name="connsiteY2" fmla="*/ 1229743 h 1236212"/>
                <a:gd name="connsiteX3" fmla="*/ 0 w 24279"/>
                <a:gd name="connsiteY3" fmla="*/ 1236212 h 1236212"/>
                <a:gd name="connsiteX4" fmla="*/ 0 w 24279"/>
                <a:gd name="connsiteY4" fmla="*/ 0 h 1236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36212">
                  <a:moveTo>
                    <a:pt x="0" y="0"/>
                  </a:moveTo>
                  <a:lnTo>
                    <a:pt x="24279" y="6469"/>
                  </a:lnTo>
                  <a:lnTo>
                    <a:pt x="24279" y="1229743"/>
                  </a:lnTo>
                  <a:lnTo>
                    <a:pt x="0" y="123621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0" name="Freeform: Shape 29">
              <a:extLst>
                <a:ext uri="{FF2B5EF4-FFF2-40B4-BE49-F238E27FC236}">
                  <a16:creationId xmlns:a16="http://schemas.microsoft.com/office/drawing/2014/main" id="{565D6123-3BDA-4729-8D12-36E6EA807281}"/>
                </a:ext>
              </a:extLst>
            </p:cNvPr>
            <p:cNvSpPr/>
            <p:nvPr userDrawn="1"/>
          </p:nvSpPr>
          <p:spPr>
            <a:xfrm rot="10800000">
              <a:off x="11712504" y="3501583"/>
              <a:ext cx="8713" cy="1652513"/>
            </a:xfrm>
            <a:custGeom>
              <a:avLst/>
              <a:gdLst>
                <a:gd name="connsiteX0" fmla="*/ 0 w 24279"/>
                <a:gd name="connsiteY0" fmla="*/ 0 h 1205820"/>
                <a:gd name="connsiteX1" fmla="*/ 24279 w 24279"/>
                <a:gd name="connsiteY1" fmla="*/ 6469 h 1205820"/>
                <a:gd name="connsiteX2" fmla="*/ 24279 w 24279"/>
                <a:gd name="connsiteY2" fmla="*/ 1199351 h 1205820"/>
                <a:gd name="connsiteX3" fmla="*/ 0 w 24279"/>
                <a:gd name="connsiteY3" fmla="*/ 1205820 h 1205820"/>
                <a:gd name="connsiteX4" fmla="*/ 0 w 24279"/>
                <a:gd name="connsiteY4" fmla="*/ 0 h 120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05820">
                  <a:moveTo>
                    <a:pt x="0" y="0"/>
                  </a:moveTo>
                  <a:lnTo>
                    <a:pt x="24279" y="6469"/>
                  </a:lnTo>
                  <a:lnTo>
                    <a:pt x="24279" y="1199351"/>
                  </a:lnTo>
                  <a:lnTo>
                    <a:pt x="0" y="120582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1" name="Freeform: Shape 30">
              <a:extLst>
                <a:ext uri="{FF2B5EF4-FFF2-40B4-BE49-F238E27FC236}">
                  <a16:creationId xmlns:a16="http://schemas.microsoft.com/office/drawing/2014/main" id="{75983195-3A14-48C9-8B70-C6A58FDE0F2E}"/>
                </a:ext>
              </a:extLst>
            </p:cNvPr>
            <p:cNvSpPr/>
            <p:nvPr userDrawn="1"/>
          </p:nvSpPr>
          <p:spPr>
            <a:xfrm rot="10800000">
              <a:off x="11692036" y="3522408"/>
              <a:ext cx="8713" cy="1610862"/>
            </a:xfrm>
            <a:custGeom>
              <a:avLst/>
              <a:gdLst>
                <a:gd name="connsiteX0" fmla="*/ 0 w 24279"/>
                <a:gd name="connsiteY0" fmla="*/ 0 h 1175428"/>
                <a:gd name="connsiteX1" fmla="*/ 24279 w 24279"/>
                <a:gd name="connsiteY1" fmla="*/ 6469 h 1175428"/>
                <a:gd name="connsiteX2" fmla="*/ 24279 w 24279"/>
                <a:gd name="connsiteY2" fmla="*/ 1168959 h 1175428"/>
                <a:gd name="connsiteX3" fmla="*/ 0 w 24279"/>
                <a:gd name="connsiteY3" fmla="*/ 1175428 h 1175428"/>
                <a:gd name="connsiteX4" fmla="*/ 0 w 24279"/>
                <a:gd name="connsiteY4" fmla="*/ 0 h 1175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75428">
                  <a:moveTo>
                    <a:pt x="0" y="0"/>
                  </a:moveTo>
                  <a:lnTo>
                    <a:pt x="24279" y="6469"/>
                  </a:lnTo>
                  <a:lnTo>
                    <a:pt x="24279" y="1168959"/>
                  </a:lnTo>
                  <a:lnTo>
                    <a:pt x="0" y="117542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2" name="Freeform: Shape 31">
              <a:extLst>
                <a:ext uri="{FF2B5EF4-FFF2-40B4-BE49-F238E27FC236}">
                  <a16:creationId xmlns:a16="http://schemas.microsoft.com/office/drawing/2014/main" id="{FE2F51AE-EEE0-4202-B549-13F2BE8B690D}"/>
                </a:ext>
              </a:extLst>
            </p:cNvPr>
            <p:cNvSpPr/>
            <p:nvPr userDrawn="1"/>
          </p:nvSpPr>
          <p:spPr>
            <a:xfrm rot="10800000">
              <a:off x="11671567" y="3543235"/>
              <a:ext cx="8713" cy="1569210"/>
            </a:xfrm>
            <a:custGeom>
              <a:avLst/>
              <a:gdLst>
                <a:gd name="connsiteX0" fmla="*/ 0 w 24279"/>
                <a:gd name="connsiteY0" fmla="*/ 0 h 1145035"/>
                <a:gd name="connsiteX1" fmla="*/ 24279 w 24279"/>
                <a:gd name="connsiteY1" fmla="*/ 6469 h 1145035"/>
                <a:gd name="connsiteX2" fmla="*/ 24279 w 24279"/>
                <a:gd name="connsiteY2" fmla="*/ 1138567 h 1145035"/>
                <a:gd name="connsiteX3" fmla="*/ 0 w 24279"/>
                <a:gd name="connsiteY3" fmla="*/ 1145035 h 1145035"/>
                <a:gd name="connsiteX4" fmla="*/ 0 w 24279"/>
                <a:gd name="connsiteY4" fmla="*/ 0 h 1145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45035">
                  <a:moveTo>
                    <a:pt x="0" y="0"/>
                  </a:moveTo>
                  <a:lnTo>
                    <a:pt x="24279" y="6469"/>
                  </a:lnTo>
                  <a:lnTo>
                    <a:pt x="24279" y="1138567"/>
                  </a:lnTo>
                  <a:lnTo>
                    <a:pt x="0" y="114503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3" name="Freeform: Shape 32">
              <a:extLst>
                <a:ext uri="{FF2B5EF4-FFF2-40B4-BE49-F238E27FC236}">
                  <a16:creationId xmlns:a16="http://schemas.microsoft.com/office/drawing/2014/main" id="{9E6BECE1-AD03-4BDD-851A-15E303BB9B6B}"/>
                </a:ext>
              </a:extLst>
            </p:cNvPr>
            <p:cNvSpPr/>
            <p:nvPr userDrawn="1"/>
          </p:nvSpPr>
          <p:spPr>
            <a:xfrm rot="10800000">
              <a:off x="11651098" y="3564060"/>
              <a:ext cx="8713" cy="1527560"/>
            </a:xfrm>
            <a:custGeom>
              <a:avLst/>
              <a:gdLst>
                <a:gd name="connsiteX0" fmla="*/ 0 w 24279"/>
                <a:gd name="connsiteY0" fmla="*/ 0 h 1114643"/>
                <a:gd name="connsiteX1" fmla="*/ 24279 w 24279"/>
                <a:gd name="connsiteY1" fmla="*/ 6469 h 1114643"/>
                <a:gd name="connsiteX2" fmla="*/ 24279 w 24279"/>
                <a:gd name="connsiteY2" fmla="*/ 1108175 h 1114643"/>
                <a:gd name="connsiteX3" fmla="*/ 0 w 24279"/>
                <a:gd name="connsiteY3" fmla="*/ 1114643 h 1114643"/>
                <a:gd name="connsiteX4" fmla="*/ 0 w 24279"/>
                <a:gd name="connsiteY4" fmla="*/ 0 h 1114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4643">
                  <a:moveTo>
                    <a:pt x="0" y="0"/>
                  </a:moveTo>
                  <a:lnTo>
                    <a:pt x="24279" y="6469"/>
                  </a:lnTo>
                  <a:lnTo>
                    <a:pt x="24279" y="1108175"/>
                  </a:lnTo>
                  <a:lnTo>
                    <a:pt x="0" y="11146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4" name="Freeform: Shape 33">
              <a:extLst>
                <a:ext uri="{FF2B5EF4-FFF2-40B4-BE49-F238E27FC236}">
                  <a16:creationId xmlns:a16="http://schemas.microsoft.com/office/drawing/2014/main" id="{EC6DF778-B6B6-4839-9AB9-67782E681139}"/>
                </a:ext>
              </a:extLst>
            </p:cNvPr>
            <p:cNvSpPr/>
            <p:nvPr userDrawn="1"/>
          </p:nvSpPr>
          <p:spPr>
            <a:xfrm rot="10800000">
              <a:off x="11630629" y="3584885"/>
              <a:ext cx="8713" cy="1485909"/>
            </a:xfrm>
            <a:custGeom>
              <a:avLst/>
              <a:gdLst>
                <a:gd name="connsiteX0" fmla="*/ 0 w 24279"/>
                <a:gd name="connsiteY0" fmla="*/ 0 h 1084251"/>
                <a:gd name="connsiteX1" fmla="*/ 24279 w 24279"/>
                <a:gd name="connsiteY1" fmla="*/ 6469 h 1084251"/>
                <a:gd name="connsiteX2" fmla="*/ 24279 w 24279"/>
                <a:gd name="connsiteY2" fmla="*/ 1077783 h 1084251"/>
                <a:gd name="connsiteX3" fmla="*/ 0 w 24279"/>
                <a:gd name="connsiteY3" fmla="*/ 1084251 h 1084251"/>
                <a:gd name="connsiteX4" fmla="*/ 0 w 24279"/>
                <a:gd name="connsiteY4" fmla="*/ 0 h 1084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84251">
                  <a:moveTo>
                    <a:pt x="0" y="0"/>
                  </a:moveTo>
                  <a:lnTo>
                    <a:pt x="24279" y="6469"/>
                  </a:lnTo>
                  <a:lnTo>
                    <a:pt x="24279" y="1077783"/>
                  </a:lnTo>
                  <a:lnTo>
                    <a:pt x="0" y="10842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5" name="Freeform: Shape 34">
              <a:extLst>
                <a:ext uri="{FF2B5EF4-FFF2-40B4-BE49-F238E27FC236}">
                  <a16:creationId xmlns:a16="http://schemas.microsoft.com/office/drawing/2014/main" id="{55B026B0-850C-4941-A8A7-4E14D7C729AF}"/>
                </a:ext>
              </a:extLst>
            </p:cNvPr>
            <p:cNvSpPr/>
            <p:nvPr userDrawn="1"/>
          </p:nvSpPr>
          <p:spPr>
            <a:xfrm rot="10800000">
              <a:off x="11610161" y="3605711"/>
              <a:ext cx="8713" cy="1444257"/>
            </a:xfrm>
            <a:custGeom>
              <a:avLst/>
              <a:gdLst>
                <a:gd name="connsiteX0" fmla="*/ 0 w 24279"/>
                <a:gd name="connsiteY0" fmla="*/ 0 h 1053858"/>
                <a:gd name="connsiteX1" fmla="*/ 24279 w 24279"/>
                <a:gd name="connsiteY1" fmla="*/ 6468 h 1053858"/>
                <a:gd name="connsiteX2" fmla="*/ 24279 w 24279"/>
                <a:gd name="connsiteY2" fmla="*/ 1047389 h 1053858"/>
                <a:gd name="connsiteX3" fmla="*/ 0 w 24279"/>
                <a:gd name="connsiteY3" fmla="*/ 1053858 h 1053858"/>
                <a:gd name="connsiteX4" fmla="*/ 0 w 24279"/>
                <a:gd name="connsiteY4" fmla="*/ 0 h 1053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53858">
                  <a:moveTo>
                    <a:pt x="0" y="0"/>
                  </a:moveTo>
                  <a:lnTo>
                    <a:pt x="24279" y="6468"/>
                  </a:lnTo>
                  <a:lnTo>
                    <a:pt x="24279" y="1047389"/>
                  </a:lnTo>
                  <a:lnTo>
                    <a:pt x="0" y="105385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6" name="Freeform: Shape 35">
              <a:extLst>
                <a:ext uri="{FF2B5EF4-FFF2-40B4-BE49-F238E27FC236}">
                  <a16:creationId xmlns:a16="http://schemas.microsoft.com/office/drawing/2014/main" id="{B5A17B28-41FB-458E-A49C-279B90026C6C}"/>
                </a:ext>
              </a:extLst>
            </p:cNvPr>
            <p:cNvSpPr/>
            <p:nvPr userDrawn="1"/>
          </p:nvSpPr>
          <p:spPr>
            <a:xfrm rot="10800000">
              <a:off x="11589692" y="3626536"/>
              <a:ext cx="8713" cy="1402607"/>
            </a:xfrm>
            <a:custGeom>
              <a:avLst/>
              <a:gdLst>
                <a:gd name="connsiteX0" fmla="*/ 0 w 24279"/>
                <a:gd name="connsiteY0" fmla="*/ 0 h 1023466"/>
                <a:gd name="connsiteX1" fmla="*/ 24279 w 24279"/>
                <a:gd name="connsiteY1" fmla="*/ 6468 h 1023466"/>
                <a:gd name="connsiteX2" fmla="*/ 24279 w 24279"/>
                <a:gd name="connsiteY2" fmla="*/ 1016997 h 1023466"/>
                <a:gd name="connsiteX3" fmla="*/ 0 w 24279"/>
                <a:gd name="connsiteY3" fmla="*/ 1023466 h 1023466"/>
                <a:gd name="connsiteX4" fmla="*/ 0 w 24279"/>
                <a:gd name="connsiteY4" fmla="*/ 0 h 1023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23466">
                  <a:moveTo>
                    <a:pt x="0" y="0"/>
                  </a:moveTo>
                  <a:lnTo>
                    <a:pt x="24279" y="6468"/>
                  </a:lnTo>
                  <a:lnTo>
                    <a:pt x="24279" y="1016997"/>
                  </a:lnTo>
                  <a:lnTo>
                    <a:pt x="0" y="102346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7" name="Freeform: Shape 36">
              <a:extLst>
                <a:ext uri="{FF2B5EF4-FFF2-40B4-BE49-F238E27FC236}">
                  <a16:creationId xmlns:a16="http://schemas.microsoft.com/office/drawing/2014/main" id="{9B43E33A-8E6A-4161-8EAB-254A2F4AACF1}"/>
                </a:ext>
              </a:extLst>
            </p:cNvPr>
            <p:cNvSpPr/>
            <p:nvPr userDrawn="1"/>
          </p:nvSpPr>
          <p:spPr>
            <a:xfrm rot="10800000">
              <a:off x="11569223" y="3647361"/>
              <a:ext cx="8713" cy="1360956"/>
            </a:xfrm>
            <a:custGeom>
              <a:avLst/>
              <a:gdLst>
                <a:gd name="connsiteX0" fmla="*/ 0 w 24279"/>
                <a:gd name="connsiteY0" fmla="*/ 0 h 993074"/>
                <a:gd name="connsiteX1" fmla="*/ 24279 w 24279"/>
                <a:gd name="connsiteY1" fmla="*/ 6469 h 993074"/>
                <a:gd name="connsiteX2" fmla="*/ 24279 w 24279"/>
                <a:gd name="connsiteY2" fmla="*/ 986605 h 993074"/>
                <a:gd name="connsiteX3" fmla="*/ 0 w 24279"/>
                <a:gd name="connsiteY3" fmla="*/ 993074 h 993074"/>
                <a:gd name="connsiteX4" fmla="*/ 0 w 24279"/>
                <a:gd name="connsiteY4" fmla="*/ 0 h 99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93074">
                  <a:moveTo>
                    <a:pt x="0" y="0"/>
                  </a:moveTo>
                  <a:lnTo>
                    <a:pt x="24279" y="6469"/>
                  </a:lnTo>
                  <a:lnTo>
                    <a:pt x="24279" y="986605"/>
                  </a:lnTo>
                  <a:lnTo>
                    <a:pt x="0" y="99307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8" name="Freeform: Shape 37">
              <a:extLst>
                <a:ext uri="{FF2B5EF4-FFF2-40B4-BE49-F238E27FC236}">
                  <a16:creationId xmlns:a16="http://schemas.microsoft.com/office/drawing/2014/main" id="{58E175D8-1A38-46DB-9F49-22FCF98818A8}"/>
                </a:ext>
              </a:extLst>
            </p:cNvPr>
            <p:cNvSpPr/>
            <p:nvPr userDrawn="1"/>
          </p:nvSpPr>
          <p:spPr>
            <a:xfrm rot="10800000">
              <a:off x="11548754" y="3668187"/>
              <a:ext cx="8713" cy="1319305"/>
            </a:xfrm>
            <a:custGeom>
              <a:avLst/>
              <a:gdLst>
                <a:gd name="connsiteX0" fmla="*/ 0 w 24279"/>
                <a:gd name="connsiteY0" fmla="*/ 0 h 962682"/>
                <a:gd name="connsiteX1" fmla="*/ 24279 w 24279"/>
                <a:gd name="connsiteY1" fmla="*/ 6469 h 962682"/>
                <a:gd name="connsiteX2" fmla="*/ 24279 w 24279"/>
                <a:gd name="connsiteY2" fmla="*/ 956213 h 962682"/>
                <a:gd name="connsiteX3" fmla="*/ 0 w 24279"/>
                <a:gd name="connsiteY3" fmla="*/ 962682 h 962682"/>
                <a:gd name="connsiteX4" fmla="*/ 0 w 24279"/>
                <a:gd name="connsiteY4" fmla="*/ 0 h 96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62682">
                  <a:moveTo>
                    <a:pt x="0" y="0"/>
                  </a:moveTo>
                  <a:lnTo>
                    <a:pt x="24279" y="6469"/>
                  </a:lnTo>
                  <a:lnTo>
                    <a:pt x="24279" y="956213"/>
                  </a:lnTo>
                  <a:lnTo>
                    <a:pt x="0" y="96268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39" name="Freeform: Shape 38">
              <a:extLst>
                <a:ext uri="{FF2B5EF4-FFF2-40B4-BE49-F238E27FC236}">
                  <a16:creationId xmlns:a16="http://schemas.microsoft.com/office/drawing/2014/main" id="{77B46E55-37A5-44C8-8290-9A16C8758D93}"/>
                </a:ext>
              </a:extLst>
            </p:cNvPr>
            <p:cNvSpPr/>
            <p:nvPr userDrawn="1"/>
          </p:nvSpPr>
          <p:spPr>
            <a:xfrm rot="10800000">
              <a:off x="11528286" y="3689012"/>
              <a:ext cx="8713" cy="1277655"/>
            </a:xfrm>
            <a:custGeom>
              <a:avLst/>
              <a:gdLst>
                <a:gd name="connsiteX0" fmla="*/ 0 w 24279"/>
                <a:gd name="connsiteY0" fmla="*/ 0 h 932290"/>
                <a:gd name="connsiteX1" fmla="*/ 24279 w 24279"/>
                <a:gd name="connsiteY1" fmla="*/ 6469 h 932290"/>
                <a:gd name="connsiteX2" fmla="*/ 24279 w 24279"/>
                <a:gd name="connsiteY2" fmla="*/ 925821 h 932290"/>
                <a:gd name="connsiteX3" fmla="*/ 0 w 24279"/>
                <a:gd name="connsiteY3" fmla="*/ 932290 h 932290"/>
                <a:gd name="connsiteX4" fmla="*/ 0 w 24279"/>
                <a:gd name="connsiteY4" fmla="*/ 0 h 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32290">
                  <a:moveTo>
                    <a:pt x="0" y="0"/>
                  </a:moveTo>
                  <a:lnTo>
                    <a:pt x="24279" y="6469"/>
                  </a:lnTo>
                  <a:lnTo>
                    <a:pt x="24279" y="925821"/>
                  </a:lnTo>
                  <a:lnTo>
                    <a:pt x="0" y="93229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0" name="Freeform: Shape 39">
              <a:extLst>
                <a:ext uri="{FF2B5EF4-FFF2-40B4-BE49-F238E27FC236}">
                  <a16:creationId xmlns:a16="http://schemas.microsoft.com/office/drawing/2014/main" id="{C801B3AF-7921-4E0E-9D27-43E42F1ECE06}"/>
                </a:ext>
              </a:extLst>
            </p:cNvPr>
            <p:cNvSpPr/>
            <p:nvPr userDrawn="1"/>
          </p:nvSpPr>
          <p:spPr>
            <a:xfrm rot="10800000">
              <a:off x="11507817" y="3709837"/>
              <a:ext cx="8713" cy="1236004"/>
            </a:xfrm>
            <a:custGeom>
              <a:avLst/>
              <a:gdLst>
                <a:gd name="connsiteX0" fmla="*/ 0 w 24279"/>
                <a:gd name="connsiteY0" fmla="*/ 0 h 901898"/>
                <a:gd name="connsiteX1" fmla="*/ 24279 w 24279"/>
                <a:gd name="connsiteY1" fmla="*/ 6469 h 901898"/>
                <a:gd name="connsiteX2" fmla="*/ 24279 w 24279"/>
                <a:gd name="connsiteY2" fmla="*/ 895429 h 901898"/>
                <a:gd name="connsiteX3" fmla="*/ 0 w 24279"/>
                <a:gd name="connsiteY3" fmla="*/ 901898 h 901898"/>
                <a:gd name="connsiteX4" fmla="*/ 0 w 24279"/>
                <a:gd name="connsiteY4" fmla="*/ 0 h 901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01898">
                  <a:moveTo>
                    <a:pt x="0" y="0"/>
                  </a:moveTo>
                  <a:lnTo>
                    <a:pt x="24279" y="6469"/>
                  </a:lnTo>
                  <a:lnTo>
                    <a:pt x="24279" y="895429"/>
                  </a:lnTo>
                  <a:lnTo>
                    <a:pt x="0" y="90189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1" name="Freeform: Shape 40">
              <a:extLst>
                <a:ext uri="{FF2B5EF4-FFF2-40B4-BE49-F238E27FC236}">
                  <a16:creationId xmlns:a16="http://schemas.microsoft.com/office/drawing/2014/main" id="{A459FB25-0299-4C48-BC06-8F148EA7D315}"/>
                </a:ext>
              </a:extLst>
            </p:cNvPr>
            <p:cNvSpPr/>
            <p:nvPr userDrawn="1"/>
          </p:nvSpPr>
          <p:spPr>
            <a:xfrm rot="10800000">
              <a:off x="11487348" y="3730663"/>
              <a:ext cx="8713" cy="1194353"/>
            </a:xfrm>
            <a:custGeom>
              <a:avLst/>
              <a:gdLst>
                <a:gd name="connsiteX0" fmla="*/ 0 w 24279"/>
                <a:gd name="connsiteY0" fmla="*/ 0 h 871506"/>
                <a:gd name="connsiteX1" fmla="*/ 24279 w 24279"/>
                <a:gd name="connsiteY1" fmla="*/ 6469 h 871506"/>
                <a:gd name="connsiteX2" fmla="*/ 24279 w 24279"/>
                <a:gd name="connsiteY2" fmla="*/ 865037 h 871506"/>
                <a:gd name="connsiteX3" fmla="*/ 0 w 24279"/>
                <a:gd name="connsiteY3" fmla="*/ 871506 h 871506"/>
                <a:gd name="connsiteX4" fmla="*/ 0 w 24279"/>
                <a:gd name="connsiteY4" fmla="*/ 0 h 871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71506">
                  <a:moveTo>
                    <a:pt x="0" y="0"/>
                  </a:moveTo>
                  <a:lnTo>
                    <a:pt x="24279" y="6469"/>
                  </a:lnTo>
                  <a:lnTo>
                    <a:pt x="24279" y="865037"/>
                  </a:lnTo>
                  <a:lnTo>
                    <a:pt x="0" y="87150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2" name="Freeform: Shape 41">
              <a:extLst>
                <a:ext uri="{FF2B5EF4-FFF2-40B4-BE49-F238E27FC236}">
                  <a16:creationId xmlns:a16="http://schemas.microsoft.com/office/drawing/2014/main" id="{52A717B4-5525-4BF0-8168-9C73D8F23F4A}"/>
                </a:ext>
              </a:extLst>
            </p:cNvPr>
            <p:cNvSpPr/>
            <p:nvPr userDrawn="1"/>
          </p:nvSpPr>
          <p:spPr>
            <a:xfrm rot="10800000">
              <a:off x="11466879" y="3751488"/>
              <a:ext cx="8713" cy="1152703"/>
            </a:xfrm>
            <a:custGeom>
              <a:avLst/>
              <a:gdLst>
                <a:gd name="connsiteX0" fmla="*/ 0 w 24279"/>
                <a:gd name="connsiteY0" fmla="*/ 0 h 841114"/>
                <a:gd name="connsiteX1" fmla="*/ 24279 w 24279"/>
                <a:gd name="connsiteY1" fmla="*/ 6469 h 841114"/>
                <a:gd name="connsiteX2" fmla="*/ 24279 w 24279"/>
                <a:gd name="connsiteY2" fmla="*/ 834645 h 841114"/>
                <a:gd name="connsiteX3" fmla="*/ 0 w 24279"/>
                <a:gd name="connsiteY3" fmla="*/ 841114 h 841114"/>
                <a:gd name="connsiteX4" fmla="*/ 0 w 24279"/>
                <a:gd name="connsiteY4" fmla="*/ 0 h 841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41114">
                  <a:moveTo>
                    <a:pt x="0" y="0"/>
                  </a:moveTo>
                  <a:lnTo>
                    <a:pt x="24279" y="6469"/>
                  </a:lnTo>
                  <a:lnTo>
                    <a:pt x="24279" y="834645"/>
                  </a:lnTo>
                  <a:lnTo>
                    <a:pt x="0" y="84111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3" name="Freeform: Shape 42">
              <a:extLst>
                <a:ext uri="{FF2B5EF4-FFF2-40B4-BE49-F238E27FC236}">
                  <a16:creationId xmlns:a16="http://schemas.microsoft.com/office/drawing/2014/main" id="{5F84CCDF-75E1-4321-B8E4-DE0231D6D5FF}"/>
                </a:ext>
              </a:extLst>
            </p:cNvPr>
            <p:cNvSpPr/>
            <p:nvPr userDrawn="1"/>
          </p:nvSpPr>
          <p:spPr>
            <a:xfrm rot="10800000">
              <a:off x="11446411" y="3772313"/>
              <a:ext cx="8713" cy="1111052"/>
            </a:xfrm>
            <a:custGeom>
              <a:avLst/>
              <a:gdLst>
                <a:gd name="connsiteX0" fmla="*/ 0 w 24279"/>
                <a:gd name="connsiteY0" fmla="*/ 0 h 810722"/>
                <a:gd name="connsiteX1" fmla="*/ 24279 w 24279"/>
                <a:gd name="connsiteY1" fmla="*/ 6469 h 810722"/>
                <a:gd name="connsiteX2" fmla="*/ 24279 w 24279"/>
                <a:gd name="connsiteY2" fmla="*/ 804253 h 810722"/>
                <a:gd name="connsiteX3" fmla="*/ 0 w 24279"/>
                <a:gd name="connsiteY3" fmla="*/ 810722 h 810722"/>
                <a:gd name="connsiteX4" fmla="*/ 0 w 24279"/>
                <a:gd name="connsiteY4" fmla="*/ 0 h 8107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0722">
                  <a:moveTo>
                    <a:pt x="0" y="0"/>
                  </a:moveTo>
                  <a:lnTo>
                    <a:pt x="24279" y="6469"/>
                  </a:lnTo>
                  <a:lnTo>
                    <a:pt x="24279" y="804253"/>
                  </a:lnTo>
                  <a:lnTo>
                    <a:pt x="0" y="81072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4" name="Freeform: Shape 43">
              <a:extLst>
                <a:ext uri="{FF2B5EF4-FFF2-40B4-BE49-F238E27FC236}">
                  <a16:creationId xmlns:a16="http://schemas.microsoft.com/office/drawing/2014/main" id="{222D565F-029E-4709-BA21-79A981D71CB9}"/>
                </a:ext>
              </a:extLst>
            </p:cNvPr>
            <p:cNvSpPr/>
            <p:nvPr userDrawn="1"/>
          </p:nvSpPr>
          <p:spPr>
            <a:xfrm rot="10800000">
              <a:off x="11425942" y="3793139"/>
              <a:ext cx="8713" cy="1069401"/>
            </a:xfrm>
            <a:custGeom>
              <a:avLst/>
              <a:gdLst>
                <a:gd name="connsiteX0" fmla="*/ 0 w 24279"/>
                <a:gd name="connsiteY0" fmla="*/ 0 h 780330"/>
                <a:gd name="connsiteX1" fmla="*/ 24279 w 24279"/>
                <a:gd name="connsiteY1" fmla="*/ 6469 h 780330"/>
                <a:gd name="connsiteX2" fmla="*/ 24279 w 24279"/>
                <a:gd name="connsiteY2" fmla="*/ 773861 h 780330"/>
                <a:gd name="connsiteX3" fmla="*/ 0 w 24279"/>
                <a:gd name="connsiteY3" fmla="*/ 780330 h 780330"/>
                <a:gd name="connsiteX4" fmla="*/ 0 w 24279"/>
                <a:gd name="connsiteY4" fmla="*/ 0 h 780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80330">
                  <a:moveTo>
                    <a:pt x="0" y="0"/>
                  </a:moveTo>
                  <a:lnTo>
                    <a:pt x="24279" y="6469"/>
                  </a:lnTo>
                  <a:lnTo>
                    <a:pt x="24279" y="773861"/>
                  </a:lnTo>
                  <a:lnTo>
                    <a:pt x="0" y="78033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5" name="Freeform: Shape 44">
              <a:extLst>
                <a:ext uri="{FF2B5EF4-FFF2-40B4-BE49-F238E27FC236}">
                  <a16:creationId xmlns:a16="http://schemas.microsoft.com/office/drawing/2014/main" id="{BA7B6C78-991B-41C3-A812-8AD63171D00E}"/>
                </a:ext>
              </a:extLst>
            </p:cNvPr>
            <p:cNvSpPr/>
            <p:nvPr userDrawn="1"/>
          </p:nvSpPr>
          <p:spPr>
            <a:xfrm rot="10800000">
              <a:off x="11405473" y="3813964"/>
              <a:ext cx="8713" cy="1027751"/>
            </a:xfrm>
            <a:custGeom>
              <a:avLst/>
              <a:gdLst>
                <a:gd name="connsiteX0" fmla="*/ 0 w 24279"/>
                <a:gd name="connsiteY0" fmla="*/ 0 h 749938"/>
                <a:gd name="connsiteX1" fmla="*/ 24279 w 24279"/>
                <a:gd name="connsiteY1" fmla="*/ 6469 h 749938"/>
                <a:gd name="connsiteX2" fmla="*/ 24279 w 24279"/>
                <a:gd name="connsiteY2" fmla="*/ 743469 h 749938"/>
                <a:gd name="connsiteX3" fmla="*/ 0 w 24279"/>
                <a:gd name="connsiteY3" fmla="*/ 749938 h 749938"/>
                <a:gd name="connsiteX4" fmla="*/ 0 w 24279"/>
                <a:gd name="connsiteY4" fmla="*/ 0 h 749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49938">
                  <a:moveTo>
                    <a:pt x="0" y="0"/>
                  </a:moveTo>
                  <a:lnTo>
                    <a:pt x="24279" y="6469"/>
                  </a:lnTo>
                  <a:lnTo>
                    <a:pt x="24279" y="743469"/>
                  </a:lnTo>
                  <a:lnTo>
                    <a:pt x="0" y="7499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6" name="Freeform: Shape 45">
              <a:extLst>
                <a:ext uri="{FF2B5EF4-FFF2-40B4-BE49-F238E27FC236}">
                  <a16:creationId xmlns:a16="http://schemas.microsoft.com/office/drawing/2014/main" id="{531F1BE1-F427-4F99-9DB3-FAFBAE3E1820}"/>
                </a:ext>
              </a:extLst>
            </p:cNvPr>
            <p:cNvSpPr/>
            <p:nvPr userDrawn="1"/>
          </p:nvSpPr>
          <p:spPr>
            <a:xfrm rot="10800000">
              <a:off x="11385004" y="3834791"/>
              <a:ext cx="8713" cy="986097"/>
            </a:xfrm>
            <a:custGeom>
              <a:avLst/>
              <a:gdLst>
                <a:gd name="connsiteX0" fmla="*/ 0 w 24279"/>
                <a:gd name="connsiteY0" fmla="*/ 0 h 719544"/>
                <a:gd name="connsiteX1" fmla="*/ 24279 w 24279"/>
                <a:gd name="connsiteY1" fmla="*/ 6468 h 719544"/>
                <a:gd name="connsiteX2" fmla="*/ 24279 w 24279"/>
                <a:gd name="connsiteY2" fmla="*/ 713076 h 719544"/>
                <a:gd name="connsiteX3" fmla="*/ 0 w 24279"/>
                <a:gd name="connsiteY3" fmla="*/ 719544 h 719544"/>
                <a:gd name="connsiteX4" fmla="*/ 0 w 24279"/>
                <a:gd name="connsiteY4" fmla="*/ 0 h 719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19544">
                  <a:moveTo>
                    <a:pt x="0" y="0"/>
                  </a:moveTo>
                  <a:lnTo>
                    <a:pt x="24279" y="6468"/>
                  </a:lnTo>
                  <a:lnTo>
                    <a:pt x="24279" y="713076"/>
                  </a:lnTo>
                  <a:lnTo>
                    <a:pt x="0" y="7195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7" name="Freeform: Shape 46">
              <a:extLst>
                <a:ext uri="{FF2B5EF4-FFF2-40B4-BE49-F238E27FC236}">
                  <a16:creationId xmlns:a16="http://schemas.microsoft.com/office/drawing/2014/main" id="{03D54E43-57F1-498F-A15D-7E12A4D29A04}"/>
                </a:ext>
              </a:extLst>
            </p:cNvPr>
            <p:cNvSpPr/>
            <p:nvPr userDrawn="1"/>
          </p:nvSpPr>
          <p:spPr>
            <a:xfrm rot="10800000">
              <a:off x="11364536" y="3855616"/>
              <a:ext cx="8713" cy="944447"/>
            </a:xfrm>
            <a:custGeom>
              <a:avLst/>
              <a:gdLst>
                <a:gd name="connsiteX0" fmla="*/ 0 w 24279"/>
                <a:gd name="connsiteY0" fmla="*/ 0 h 689152"/>
                <a:gd name="connsiteX1" fmla="*/ 24279 w 24279"/>
                <a:gd name="connsiteY1" fmla="*/ 6468 h 689152"/>
                <a:gd name="connsiteX2" fmla="*/ 24279 w 24279"/>
                <a:gd name="connsiteY2" fmla="*/ 682684 h 689152"/>
                <a:gd name="connsiteX3" fmla="*/ 0 w 24279"/>
                <a:gd name="connsiteY3" fmla="*/ 689152 h 689152"/>
                <a:gd name="connsiteX4" fmla="*/ 0 w 24279"/>
                <a:gd name="connsiteY4" fmla="*/ 0 h 68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89152">
                  <a:moveTo>
                    <a:pt x="0" y="0"/>
                  </a:moveTo>
                  <a:lnTo>
                    <a:pt x="24279" y="6468"/>
                  </a:lnTo>
                  <a:lnTo>
                    <a:pt x="24279" y="682684"/>
                  </a:lnTo>
                  <a:lnTo>
                    <a:pt x="0" y="68915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8" name="Freeform: Shape 47">
              <a:extLst>
                <a:ext uri="{FF2B5EF4-FFF2-40B4-BE49-F238E27FC236}">
                  <a16:creationId xmlns:a16="http://schemas.microsoft.com/office/drawing/2014/main" id="{720A8ABA-286B-477E-A49A-DC9E36DA3EFA}"/>
                </a:ext>
              </a:extLst>
            </p:cNvPr>
            <p:cNvSpPr/>
            <p:nvPr userDrawn="1"/>
          </p:nvSpPr>
          <p:spPr>
            <a:xfrm rot="10800000">
              <a:off x="11344067" y="3876441"/>
              <a:ext cx="8713" cy="902796"/>
            </a:xfrm>
            <a:custGeom>
              <a:avLst/>
              <a:gdLst>
                <a:gd name="connsiteX0" fmla="*/ 0 w 24279"/>
                <a:gd name="connsiteY0" fmla="*/ 0 h 658760"/>
                <a:gd name="connsiteX1" fmla="*/ 24279 w 24279"/>
                <a:gd name="connsiteY1" fmla="*/ 6469 h 658760"/>
                <a:gd name="connsiteX2" fmla="*/ 24279 w 24279"/>
                <a:gd name="connsiteY2" fmla="*/ 652292 h 658760"/>
                <a:gd name="connsiteX3" fmla="*/ 0 w 24279"/>
                <a:gd name="connsiteY3" fmla="*/ 658760 h 658760"/>
                <a:gd name="connsiteX4" fmla="*/ 0 w 24279"/>
                <a:gd name="connsiteY4" fmla="*/ 0 h 658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58760">
                  <a:moveTo>
                    <a:pt x="0" y="0"/>
                  </a:moveTo>
                  <a:lnTo>
                    <a:pt x="24279" y="6469"/>
                  </a:lnTo>
                  <a:lnTo>
                    <a:pt x="24279" y="652292"/>
                  </a:lnTo>
                  <a:lnTo>
                    <a:pt x="0" y="65876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49" name="Freeform: Shape 48">
              <a:extLst>
                <a:ext uri="{FF2B5EF4-FFF2-40B4-BE49-F238E27FC236}">
                  <a16:creationId xmlns:a16="http://schemas.microsoft.com/office/drawing/2014/main" id="{9588560E-2A24-46F7-8BEC-E285DEB123FD}"/>
                </a:ext>
              </a:extLst>
            </p:cNvPr>
            <p:cNvSpPr/>
            <p:nvPr userDrawn="1"/>
          </p:nvSpPr>
          <p:spPr>
            <a:xfrm rot="10800000">
              <a:off x="11323598" y="3897267"/>
              <a:ext cx="8713" cy="861145"/>
            </a:xfrm>
            <a:custGeom>
              <a:avLst/>
              <a:gdLst>
                <a:gd name="connsiteX0" fmla="*/ 0 w 24279"/>
                <a:gd name="connsiteY0" fmla="*/ 0 h 628368"/>
                <a:gd name="connsiteX1" fmla="*/ 24279 w 24279"/>
                <a:gd name="connsiteY1" fmla="*/ 6469 h 628368"/>
                <a:gd name="connsiteX2" fmla="*/ 24279 w 24279"/>
                <a:gd name="connsiteY2" fmla="*/ 621899 h 628368"/>
                <a:gd name="connsiteX3" fmla="*/ 0 w 24279"/>
                <a:gd name="connsiteY3" fmla="*/ 628368 h 628368"/>
                <a:gd name="connsiteX4" fmla="*/ 0 w 24279"/>
                <a:gd name="connsiteY4" fmla="*/ 0 h 628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28368">
                  <a:moveTo>
                    <a:pt x="0" y="0"/>
                  </a:moveTo>
                  <a:lnTo>
                    <a:pt x="24279" y="6469"/>
                  </a:lnTo>
                  <a:lnTo>
                    <a:pt x="24279" y="621899"/>
                  </a:lnTo>
                  <a:lnTo>
                    <a:pt x="0" y="62836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0" name="Freeform: Shape 49">
              <a:extLst>
                <a:ext uri="{FF2B5EF4-FFF2-40B4-BE49-F238E27FC236}">
                  <a16:creationId xmlns:a16="http://schemas.microsoft.com/office/drawing/2014/main" id="{C4A3C652-3D8C-4483-9266-F89EB22FB0C7}"/>
                </a:ext>
              </a:extLst>
            </p:cNvPr>
            <p:cNvSpPr/>
            <p:nvPr userDrawn="1"/>
          </p:nvSpPr>
          <p:spPr>
            <a:xfrm rot="10800000">
              <a:off x="11303129" y="3918092"/>
              <a:ext cx="8713" cy="819495"/>
            </a:xfrm>
            <a:custGeom>
              <a:avLst/>
              <a:gdLst>
                <a:gd name="connsiteX0" fmla="*/ 0 w 24279"/>
                <a:gd name="connsiteY0" fmla="*/ 0 h 597976"/>
                <a:gd name="connsiteX1" fmla="*/ 24279 w 24279"/>
                <a:gd name="connsiteY1" fmla="*/ 6469 h 597976"/>
                <a:gd name="connsiteX2" fmla="*/ 24279 w 24279"/>
                <a:gd name="connsiteY2" fmla="*/ 591507 h 597976"/>
                <a:gd name="connsiteX3" fmla="*/ 0 w 24279"/>
                <a:gd name="connsiteY3" fmla="*/ 597976 h 597976"/>
                <a:gd name="connsiteX4" fmla="*/ 0 w 24279"/>
                <a:gd name="connsiteY4" fmla="*/ 0 h 597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97976">
                  <a:moveTo>
                    <a:pt x="0" y="0"/>
                  </a:moveTo>
                  <a:lnTo>
                    <a:pt x="24279" y="6469"/>
                  </a:lnTo>
                  <a:lnTo>
                    <a:pt x="24279" y="591507"/>
                  </a:lnTo>
                  <a:lnTo>
                    <a:pt x="0" y="59797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1" name="Freeform: Shape 50">
              <a:extLst>
                <a:ext uri="{FF2B5EF4-FFF2-40B4-BE49-F238E27FC236}">
                  <a16:creationId xmlns:a16="http://schemas.microsoft.com/office/drawing/2014/main" id="{BAA68DF3-884C-445D-B9B6-F2C7FAA997E0}"/>
                </a:ext>
              </a:extLst>
            </p:cNvPr>
            <p:cNvSpPr/>
            <p:nvPr userDrawn="1"/>
          </p:nvSpPr>
          <p:spPr>
            <a:xfrm rot="10800000">
              <a:off x="11282661" y="3938917"/>
              <a:ext cx="8713" cy="777844"/>
            </a:xfrm>
            <a:custGeom>
              <a:avLst/>
              <a:gdLst>
                <a:gd name="connsiteX0" fmla="*/ 0 w 24279"/>
                <a:gd name="connsiteY0" fmla="*/ 0 h 567584"/>
                <a:gd name="connsiteX1" fmla="*/ 24279 w 24279"/>
                <a:gd name="connsiteY1" fmla="*/ 6469 h 567584"/>
                <a:gd name="connsiteX2" fmla="*/ 24279 w 24279"/>
                <a:gd name="connsiteY2" fmla="*/ 561115 h 567584"/>
                <a:gd name="connsiteX3" fmla="*/ 0 w 24279"/>
                <a:gd name="connsiteY3" fmla="*/ 567584 h 567584"/>
                <a:gd name="connsiteX4" fmla="*/ 0 w 24279"/>
                <a:gd name="connsiteY4" fmla="*/ 0 h 56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67584">
                  <a:moveTo>
                    <a:pt x="0" y="0"/>
                  </a:moveTo>
                  <a:lnTo>
                    <a:pt x="24279" y="6469"/>
                  </a:lnTo>
                  <a:lnTo>
                    <a:pt x="24279" y="561115"/>
                  </a:lnTo>
                  <a:lnTo>
                    <a:pt x="0" y="56758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2" name="Freeform: Shape 51">
              <a:extLst>
                <a:ext uri="{FF2B5EF4-FFF2-40B4-BE49-F238E27FC236}">
                  <a16:creationId xmlns:a16="http://schemas.microsoft.com/office/drawing/2014/main" id="{E0EA9226-E8E6-4B85-A679-143BB9AF62EF}"/>
                </a:ext>
              </a:extLst>
            </p:cNvPr>
            <p:cNvSpPr/>
            <p:nvPr userDrawn="1"/>
          </p:nvSpPr>
          <p:spPr>
            <a:xfrm rot="10800000">
              <a:off x="11262192" y="3959743"/>
              <a:ext cx="8713" cy="736193"/>
            </a:xfrm>
            <a:custGeom>
              <a:avLst/>
              <a:gdLst>
                <a:gd name="connsiteX0" fmla="*/ 0 w 24279"/>
                <a:gd name="connsiteY0" fmla="*/ 0 h 537192"/>
                <a:gd name="connsiteX1" fmla="*/ 24279 w 24279"/>
                <a:gd name="connsiteY1" fmla="*/ 6469 h 537192"/>
                <a:gd name="connsiteX2" fmla="*/ 24279 w 24279"/>
                <a:gd name="connsiteY2" fmla="*/ 530723 h 537192"/>
                <a:gd name="connsiteX3" fmla="*/ 0 w 24279"/>
                <a:gd name="connsiteY3" fmla="*/ 537192 h 537192"/>
                <a:gd name="connsiteX4" fmla="*/ 0 w 24279"/>
                <a:gd name="connsiteY4" fmla="*/ 0 h 537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37192">
                  <a:moveTo>
                    <a:pt x="0" y="0"/>
                  </a:moveTo>
                  <a:lnTo>
                    <a:pt x="24279" y="6469"/>
                  </a:lnTo>
                  <a:lnTo>
                    <a:pt x="24279" y="530723"/>
                  </a:lnTo>
                  <a:lnTo>
                    <a:pt x="0" y="5371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3" name="Freeform: Shape 52">
              <a:extLst>
                <a:ext uri="{FF2B5EF4-FFF2-40B4-BE49-F238E27FC236}">
                  <a16:creationId xmlns:a16="http://schemas.microsoft.com/office/drawing/2014/main" id="{4628D86A-10E3-4A6B-9DF9-3DAFA6F8D0C8}"/>
                </a:ext>
              </a:extLst>
            </p:cNvPr>
            <p:cNvSpPr/>
            <p:nvPr userDrawn="1"/>
          </p:nvSpPr>
          <p:spPr>
            <a:xfrm rot="10800000">
              <a:off x="11241723" y="3980568"/>
              <a:ext cx="8713" cy="694543"/>
            </a:xfrm>
            <a:custGeom>
              <a:avLst/>
              <a:gdLst>
                <a:gd name="connsiteX0" fmla="*/ 0 w 24279"/>
                <a:gd name="connsiteY0" fmla="*/ 0 h 506800"/>
                <a:gd name="connsiteX1" fmla="*/ 24279 w 24279"/>
                <a:gd name="connsiteY1" fmla="*/ 6469 h 506800"/>
                <a:gd name="connsiteX2" fmla="*/ 24279 w 24279"/>
                <a:gd name="connsiteY2" fmla="*/ 500331 h 506800"/>
                <a:gd name="connsiteX3" fmla="*/ 0 w 24279"/>
                <a:gd name="connsiteY3" fmla="*/ 506800 h 506800"/>
                <a:gd name="connsiteX4" fmla="*/ 0 w 24279"/>
                <a:gd name="connsiteY4" fmla="*/ 0 h 50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6800">
                  <a:moveTo>
                    <a:pt x="0" y="0"/>
                  </a:moveTo>
                  <a:lnTo>
                    <a:pt x="24279" y="6469"/>
                  </a:lnTo>
                  <a:lnTo>
                    <a:pt x="24279" y="500331"/>
                  </a:lnTo>
                  <a:lnTo>
                    <a:pt x="0" y="50680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4" name="Freeform: Shape 53">
              <a:extLst>
                <a:ext uri="{FF2B5EF4-FFF2-40B4-BE49-F238E27FC236}">
                  <a16:creationId xmlns:a16="http://schemas.microsoft.com/office/drawing/2014/main" id="{DC65D844-534B-423D-94AA-4EEA662B01F1}"/>
                </a:ext>
              </a:extLst>
            </p:cNvPr>
            <p:cNvSpPr/>
            <p:nvPr userDrawn="1"/>
          </p:nvSpPr>
          <p:spPr>
            <a:xfrm rot="10800000">
              <a:off x="11221254" y="4001393"/>
              <a:ext cx="8713" cy="652892"/>
            </a:xfrm>
            <a:custGeom>
              <a:avLst/>
              <a:gdLst>
                <a:gd name="connsiteX0" fmla="*/ 0 w 24279"/>
                <a:gd name="connsiteY0" fmla="*/ 0 h 476408"/>
                <a:gd name="connsiteX1" fmla="*/ 24279 w 24279"/>
                <a:gd name="connsiteY1" fmla="*/ 6469 h 476408"/>
                <a:gd name="connsiteX2" fmla="*/ 24279 w 24279"/>
                <a:gd name="connsiteY2" fmla="*/ 469939 h 476408"/>
                <a:gd name="connsiteX3" fmla="*/ 0 w 24279"/>
                <a:gd name="connsiteY3" fmla="*/ 476408 h 476408"/>
                <a:gd name="connsiteX4" fmla="*/ 0 w 24279"/>
                <a:gd name="connsiteY4" fmla="*/ 0 h 476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76408">
                  <a:moveTo>
                    <a:pt x="0" y="0"/>
                  </a:moveTo>
                  <a:lnTo>
                    <a:pt x="24279" y="6469"/>
                  </a:lnTo>
                  <a:lnTo>
                    <a:pt x="24279" y="469939"/>
                  </a:lnTo>
                  <a:lnTo>
                    <a:pt x="0" y="47640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5" name="Freeform: Shape 54">
              <a:extLst>
                <a:ext uri="{FF2B5EF4-FFF2-40B4-BE49-F238E27FC236}">
                  <a16:creationId xmlns:a16="http://schemas.microsoft.com/office/drawing/2014/main" id="{3BED3B9B-19B8-4599-95EE-60418112335A}"/>
                </a:ext>
              </a:extLst>
            </p:cNvPr>
            <p:cNvSpPr/>
            <p:nvPr userDrawn="1"/>
          </p:nvSpPr>
          <p:spPr>
            <a:xfrm rot="10800000">
              <a:off x="11200786" y="4022219"/>
              <a:ext cx="8713" cy="611242"/>
            </a:xfrm>
            <a:custGeom>
              <a:avLst/>
              <a:gdLst>
                <a:gd name="connsiteX0" fmla="*/ 0 w 24279"/>
                <a:gd name="connsiteY0" fmla="*/ 0 h 446016"/>
                <a:gd name="connsiteX1" fmla="*/ 24279 w 24279"/>
                <a:gd name="connsiteY1" fmla="*/ 6469 h 446016"/>
                <a:gd name="connsiteX2" fmla="*/ 24279 w 24279"/>
                <a:gd name="connsiteY2" fmla="*/ 439547 h 446016"/>
                <a:gd name="connsiteX3" fmla="*/ 0 w 24279"/>
                <a:gd name="connsiteY3" fmla="*/ 446016 h 446016"/>
                <a:gd name="connsiteX4" fmla="*/ 0 w 24279"/>
                <a:gd name="connsiteY4" fmla="*/ 0 h 446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46016">
                  <a:moveTo>
                    <a:pt x="0" y="0"/>
                  </a:moveTo>
                  <a:lnTo>
                    <a:pt x="24279" y="6469"/>
                  </a:lnTo>
                  <a:lnTo>
                    <a:pt x="24279" y="439547"/>
                  </a:lnTo>
                  <a:lnTo>
                    <a:pt x="0" y="44601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6" name="Freeform: Shape 55">
              <a:extLst>
                <a:ext uri="{FF2B5EF4-FFF2-40B4-BE49-F238E27FC236}">
                  <a16:creationId xmlns:a16="http://schemas.microsoft.com/office/drawing/2014/main" id="{40F60622-5B49-4B9D-AF9C-09282E84DA22}"/>
                </a:ext>
              </a:extLst>
            </p:cNvPr>
            <p:cNvSpPr/>
            <p:nvPr userDrawn="1"/>
          </p:nvSpPr>
          <p:spPr>
            <a:xfrm rot="10800000">
              <a:off x="11180317" y="4043044"/>
              <a:ext cx="8713" cy="569591"/>
            </a:xfrm>
            <a:custGeom>
              <a:avLst/>
              <a:gdLst>
                <a:gd name="connsiteX0" fmla="*/ 0 w 24279"/>
                <a:gd name="connsiteY0" fmla="*/ 0 h 415624"/>
                <a:gd name="connsiteX1" fmla="*/ 24279 w 24279"/>
                <a:gd name="connsiteY1" fmla="*/ 6469 h 415624"/>
                <a:gd name="connsiteX2" fmla="*/ 24279 w 24279"/>
                <a:gd name="connsiteY2" fmla="*/ 409155 h 415624"/>
                <a:gd name="connsiteX3" fmla="*/ 0 w 24279"/>
                <a:gd name="connsiteY3" fmla="*/ 415624 h 415624"/>
                <a:gd name="connsiteX4" fmla="*/ 0 w 24279"/>
                <a:gd name="connsiteY4" fmla="*/ 0 h 415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15624">
                  <a:moveTo>
                    <a:pt x="0" y="0"/>
                  </a:moveTo>
                  <a:lnTo>
                    <a:pt x="24279" y="6469"/>
                  </a:lnTo>
                  <a:lnTo>
                    <a:pt x="24279" y="409155"/>
                  </a:lnTo>
                  <a:lnTo>
                    <a:pt x="0" y="41562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7" name="Freeform: Shape 56">
              <a:extLst>
                <a:ext uri="{FF2B5EF4-FFF2-40B4-BE49-F238E27FC236}">
                  <a16:creationId xmlns:a16="http://schemas.microsoft.com/office/drawing/2014/main" id="{5D25031D-B863-45CD-90AA-D70034C227E7}"/>
                </a:ext>
              </a:extLst>
            </p:cNvPr>
            <p:cNvSpPr/>
            <p:nvPr userDrawn="1"/>
          </p:nvSpPr>
          <p:spPr>
            <a:xfrm rot="10800000">
              <a:off x="11159848" y="4063869"/>
              <a:ext cx="8713" cy="527939"/>
            </a:xfrm>
            <a:custGeom>
              <a:avLst/>
              <a:gdLst>
                <a:gd name="connsiteX0" fmla="*/ 0 w 24279"/>
                <a:gd name="connsiteY0" fmla="*/ 0 h 385231"/>
                <a:gd name="connsiteX1" fmla="*/ 24279 w 24279"/>
                <a:gd name="connsiteY1" fmla="*/ 6468 h 385231"/>
                <a:gd name="connsiteX2" fmla="*/ 24279 w 24279"/>
                <a:gd name="connsiteY2" fmla="*/ 378762 h 385231"/>
                <a:gd name="connsiteX3" fmla="*/ 0 w 24279"/>
                <a:gd name="connsiteY3" fmla="*/ 385231 h 385231"/>
                <a:gd name="connsiteX4" fmla="*/ 0 w 24279"/>
                <a:gd name="connsiteY4" fmla="*/ 0 h 385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85231">
                  <a:moveTo>
                    <a:pt x="0" y="0"/>
                  </a:moveTo>
                  <a:lnTo>
                    <a:pt x="24279" y="6468"/>
                  </a:lnTo>
                  <a:lnTo>
                    <a:pt x="24279" y="378762"/>
                  </a:lnTo>
                  <a:lnTo>
                    <a:pt x="0" y="38523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8" name="Freeform: Shape 57">
              <a:extLst>
                <a:ext uri="{FF2B5EF4-FFF2-40B4-BE49-F238E27FC236}">
                  <a16:creationId xmlns:a16="http://schemas.microsoft.com/office/drawing/2014/main" id="{9825AAA5-FAD0-4B11-A9F0-37353B5F3992}"/>
                </a:ext>
              </a:extLst>
            </p:cNvPr>
            <p:cNvSpPr/>
            <p:nvPr userDrawn="1"/>
          </p:nvSpPr>
          <p:spPr>
            <a:xfrm rot="10800000">
              <a:off x="11139379" y="4084695"/>
              <a:ext cx="8713" cy="486288"/>
            </a:xfrm>
            <a:custGeom>
              <a:avLst/>
              <a:gdLst>
                <a:gd name="connsiteX0" fmla="*/ 0 w 24279"/>
                <a:gd name="connsiteY0" fmla="*/ 0 h 354839"/>
                <a:gd name="connsiteX1" fmla="*/ 24279 w 24279"/>
                <a:gd name="connsiteY1" fmla="*/ 6468 h 354839"/>
                <a:gd name="connsiteX2" fmla="*/ 24279 w 24279"/>
                <a:gd name="connsiteY2" fmla="*/ 348370 h 354839"/>
                <a:gd name="connsiteX3" fmla="*/ 0 w 24279"/>
                <a:gd name="connsiteY3" fmla="*/ 354839 h 354839"/>
                <a:gd name="connsiteX4" fmla="*/ 0 w 24279"/>
                <a:gd name="connsiteY4" fmla="*/ 0 h 35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54839">
                  <a:moveTo>
                    <a:pt x="0" y="0"/>
                  </a:moveTo>
                  <a:lnTo>
                    <a:pt x="24279" y="6468"/>
                  </a:lnTo>
                  <a:lnTo>
                    <a:pt x="24279" y="348370"/>
                  </a:lnTo>
                  <a:lnTo>
                    <a:pt x="0" y="35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59" name="Freeform: Shape 58">
              <a:extLst>
                <a:ext uri="{FF2B5EF4-FFF2-40B4-BE49-F238E27FC236}">
                  <a16:creationId xmlns:a16="http://schemas.microsoft.com/office/drawing/2014/main" id="{79F4D9AD-D006-4D10-8ADD-00BC43CA9CD8}"/>
                </a:ext>
              </a:extLst>
            </p:cNvPr>
            <p:cNvSpPr/>
            <p:nvPr userDrawn="1"/>
          </p:nvSpPr>
          <p:spPr>
            <a:xfrm rot="10800000">
              <a:off x="11118911" y="4105521"/>
              <a:ext cx="8713" cy="444636"/>
            </a:xfrm>
            <a:custGeom>
              <a:avLst/>
              <a:gdLst>
                <a:gd name="connsiteX0" fmla="*/ 0 w 24279"/>
                <a:gd name="connsiteY0" fmla="*/ 0 h 324446"/>
                <a:gd name="connsiteX1" fmla="*/ 24279 w 24279"/>
                <a:gd name="connsiteY1" fmla="*/ 6468 h 324446"/>
                <a:gd name="connsiteX2" fmla="*/ 24279 w 24279"/>
                <a:gd name="connsiteY2" fmla="*/ 317978 h 324446"/>
                <a:gd name="connsiteX3" fmla="*/ 0 w 24279"/>
                <a:gd name="connsiteY3" fmla="*/ 324446 h 324446"/>
                <a:gd name="connsiteX4" fmla="*/ 0 w 24279"/>
                <a:gd name="connsiteY4" fmla="*/ 0 h 324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24446">
                  <a:moveTo>
                    <a:pt x="0" y="0"/>
                  </a:moveTo>
                  <a:lnTo>
                    <a:pt x="24279" y="6468"/>
                  </a:lnTo>
                  <a:lnTo>
                    <a:pt x="24279" y="317978"/>
                  </a:lnTo>
                  <a:lnTo>
                    <a:pt x="0" y="32444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60" name="Freeform: Shape 59">
              <a:extLst>
                <a:ext uri="{FF2B5EF4-FFF2-40B4-BE49-F238E27FC236}">
                  <a16:creationId xmlns:a16="http://schemas.microsoft.com/office/drawing/2014/main" id="{AAC0B335-7BC7-48C5-AEDC-FEA8F853675F}"/>
                </a:ext>
              </a:extLst>
            </p:cNvPr>
            <p:cNvSpPr/>
            <p:nvPr userDrawn="1"/>
          </p:nvSpPr>
          <p:spPr>
            <a:xfrm rot="10800000">
              <a:off x="11098442" y="4126347"/>
              <a:ext cx="8713" cy="402986"/>
            </a:xfrm>
            <a:custGeom>
              <a:avLst/>
              <a:gdLst>
                <a:gd name="connsiteX0" fmla="*/ 0 w 24279"/>
                <a:gd name="connsiteY0" fmla="*/ 0 h 294054"/>
                <a:gd name="connsiteX1" fmla="*/ 24279 w 24279"/>
                <a:gd name="connsiteY1" fmla="*/ 6469 h 294054"/>
                <a:gd name="connsiteX2" fmla="*/ 24279 w 24279"/>
                <a:gd name="connsiteY2" fmla="*/ 287586 h 294054"/>
                <a:gd name="connsiteX3" fmla="*/ 0 w 24279"/>
                <a:gd name="connsiteY3" fmla="*/ 294054 h 294054"/>
                <a:gd name="connsiteX4" fmla="*/ 0 w 24279"/>
                <a:gd name="connsiteY4" fmla="*/ 0 h 294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94054">
                  <a:moveTo>
                    <a:pt x="0" y="0"/>
                  </a:moveTo>
                  <a:lnTo>
                    <a:pt x="24279" y="6469"/>
                  </a:lnTo>
                  <a:lnTo>
                    <a:pt x="24279" y="287586"/>
                  </a:lnTo>
                  <a:lnTo>
                    <a:pt x="0" y="29405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61" name="Freeform: Shape 60">
              <a:extLst>
                <a:ext uri="{FF2B5EF4-FFF2-40B4-BE49-F238E27FC236}">
                  <a16:creationId xmlns:a16="http://schemas.microsoft.com/office/drawing/2014/main" id="{E34DA7E5-59BC-4213-BF0D-851397BF0443}"/>
                </a:ext>
              </a:extLst>
            </p:cNvPr>
            <p:cNvSpPr/>
            <p:nvPr userDrawn="1"/>
          </p:nvSpPr>
          <p:spPr>
            <a:xfrm rot="10800000">
              <a:off x="11077973" y="4147172"/>
              <a:ext cx="8713" cy="361335"/>
            </a:xfrm>
            <a:custGeom>
              <a:avLst/>
              <a:gdLst>
                <a:gd name="connsiteX0" fmla="*/ 0 w 24279"/>
                <a:gd name="connsiteY0" fmla="*/ 0 h 263662"/>
                <a:gd name="connsiteX1" fmla="*/ 24279 w 24279"/>
                <a:gd name="connsiteY1" fmla="*/ 6469 h 263662"/>
                <a:gd name="connsiteX2" fmla="*/ 24279 w 24279"/>
                <a:gd name="connsiteY2" fmla="*/ 257194 h 263662"/>
                <a:gd name="connsiteX3" fmla="*/ 0 w 24279"/>
                <a:gd name="connsiteY3" fmla="*/ 263662 h 263662"/>
                <a:gd name="connsiteX4" fmla="*/ 0 w 24279"/>
                <a:gd name="connsiteY4" fmla="*/ 0 h 263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63662">
                  <a:moveTo>
                    <a:pt x="0" y="0"/>
                  </a:moveTo>
                  <a:lnTo>
                    <a:pt x="24279" y="6469"/>
                  </a:lnTo>
                  <a:lnTo>
                    <a:pt x="24279" y="257194"/>
                  </a:lnTo>
                  <a:lnTo>
                    <a:pt x="0" y="2636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62" name="Freeform: Shape 61">
              <a:extLst>
                <a:ext uri="{FF2B5EF4-FFF2-40B4-BE49-F238E27FC236}">
                  <a16:creationId xmlns:a16="http://schemas.microsoft.com/office/drawing/2014/main" id="{BDF90EE1-2F14-4210-8017-2EABD6B16460}"/>
                </a:ext>
              </a:extLst>
            </p:cNvPr>
            <p:cNvSpPr/>
            <p:nvPr userDrawn="1"/>
          </p:nvSpPr>
          <p:spPr>
            <a:xfrm rot="10800000">
              <a:off x="11057504" y="4167997"/>
              <a:ext cx="8713" cy="319684"/>
            </a:xfrm>
            <a:custGeom>
              <a:avLst/>
              <a:gdLst>
                <a:gd name="connsiteX0" fmla="*/ 0 w 24279"/>
                <a:gd name="connsiteY0" fmla="*/ 0 h 233270"/>
                <a:gd name="connsiteX1" fmla="*/ 24279 w 24279"/>
                <a:gd name="connsiteY1" fmla="*/ 6469 h 233270"/>
                <a:gd name="connsiteX2" fmla="*/ 24279 w 24279"/>
                <a:gd name="connsiteY2" fmla="*/ 226802 h 233270"/>
                <a:gd name="connsiteX3" fmla="*/ 0 w 24279"/>
                <a:gd name="connsiteY3" fmla="*/ 233270 h 233270"/>
                <a:gd name="connsiteX4" fmla="*/ 0 w 24279"/>
                <a:gd name="connsiteY4" fmla="*/ 0 h 233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33270">
                  <a:moveTo>
                    <a:pt x="0" y="0"/>
                  </a:moveTo>
                  <a:lnTo>
                    <a:pt x="24279" y="6469"/>
                  </a:lnTo>
                  <a:lnTo>
                    <a:pt x="24279" y="226802"/>
                  </a:lnTo>
                  <a:lnTo>
                    <a:pt x="0" y="23327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63" name="Freeform: Shape 62">
              <a:extLst>
                <a:ext uri="{FF2B5EF4-FFF2-40B4-BE49-F238E27FC236}">
                  <a16:creationId xmlns:a16="http://schemas.microsoft.com/office/drawing/2014/main" id="{9398CDB9-A1CF-4BD7-B4B0-7CBF9D06034C}"/>
                </a:ext>
              </a:extLst>
            </p:cNvPr>
            <p:cNvSpPr/>
            <p:nvPr userDrawn="1"/>
          </p:nvSpPr>
          <p:spPr>
            <a:xfrm rot="10800000">
              <a:off x="11037036" y="4188822"/>
              <a:ext cx="8713" cy="278034"/>
            </a:xfrm>
            <a:custGeom>
              <a:avLst/>
              <a:gdLst>
                <a:gd name="connsiteX0" fmla="*/ 0 w 24279"/>
                <a:gd name="connsiteY0" fmla="*/ 0 h 202878"/>
                <a:gd name="connsiteX1" fmla="*/ 24279 w 24279"/>
                <a:gd name="connsiteY1" fmla="*/ 6469 h 202878"/>
                <a:gd name="connsiteX2" fmla="*/ 24279 w 24279"/>
                <a:gd name="connsiteY2" fmla="*/ 196409 h 202878"/>
                <a:gd name="connsiteX3" fmla="*/ 0 w 24279"/>
                <a:gd name="connsiteY3" fmla="*/ 202878 h 202878"/>
                <a:gd name="connsiteX4" fmla="*/ 0 w 24279"/>
                <a:gd name="connsiteY4" fmla="*/ 0 h 20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02878">
                  <a:moveTo>
                    <a:pt x="0" y="0"/>
                  </a:moveTo>
                  <a:lnTo>
                    <a:pt x="24279" y="6469"/>
                  </a:lnTo>
                  <a:lnTo>
                    <a:pt x="24279" y="196409"/>
                  </a:lnTo>
                  <a:lnTo>
                    <a:pt x="0" y="20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64" name="Freeform: Shape 63">
              <a:extLst>
                <a:ext uri="{FF2B5EF4-FFF2-40B4-BE49-F238E27FC236}">
                  <a16:creationId xmlns:a16="http://schemas.microsoft.com/office/drawing/2014/main" id="{C30D31E1-F5EC-4C91-9EAD-DB5A4198D97A}"/>
                </a:ext>
              </a:extLst>
            </p:cNvPr>
            <p:cNvSpPr/>
            <p:nvPr userDrawn="1"/>
          </p:nvSpPr>
          <p:spPr>
            <a:xfrm rot="10800000">
              <a:off x="11016567" y="4209648"/>
              <a:ext cx="8713" cy="236383"/>
            </a:xfrm>
            <a:custGeom>
              <a:avLst/>
              <a:gdLst>
                <a:gd name="connsiteX0" fmla="*/ 0 w 24279"/>
                <a:gd name="connsiteY0" fmla="*/ 0 h 172486"/>
                <a:gd name="connsiteX1" fmla="*/ 24279 w 24279"/>
                <a:gd name="connsiteY1" fmla="*/ 6469 h 172486"/>
                <a:gd name="connsiteX2" fmla="*/ 24279 w 24279"/>
                <a:gd name="connsiteY2" fmla="*/ 166017 h 172486"/>
                <a:gd name="connsiteX3" fmla="*/ 0 w 24279"/>
                <a:gd name="connsiteY3" fmla="*/ 172486 h 172486"/>
                <a:gd name="connsiteX4" fmla="*/ 0 w 24279"/>
                <a:gd name="connsiteY4" fmla="*/ 0 h 17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486">
                  <a:moveTo>
                    <a:pt x="0" y="0"/>
                  </a:moveTo>
                  <a:lnTo>
                    <a:pt x="24279" y="6469"/>
                  </a:lnTo>
                  <a:lnTo>
                    <a:pt x="24279" y="166017"/>
                  </a:lnTo>
                  <a:lnTo>
                    <a:pt x="0" y="17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65" name="Freeform: Shape 64">
              <a:extLst>
                <a:ext uri="{FF2B5EF4-FFF2-40B4-BE49-F238E27FC236}">
                  <a16:creationId xmlns:a16="http://schemas.microsoft.com/office/drawing/2014/main" id="{5BFD3A34-FBDC-4C75-BBB2-A401415B2527}"/>
                </a:ext>
              </a:extLst>
            </p:cNvPr>
            <p:cNvSpPr/>
            <p:nvPr userDrawn="1"/>
          </p:nvSpPr>
          <p:spPr>
            <a:xfrm rot="10800000">
              <a:off x="10996098" y="4230473"/>
              <a:ext cx="8713" cy="194732"/>
            </a:xfrm>
            <a:custGeom>
              <a:avLst/>
              <a:gdLst>
                <a:gd name="connsiteX0" fmla="*/ 0 w 24279"/>
                <a:gd name="connsiteY0" fmla="*/ 0 h 142094"/>
                <a:gd name="connsiteX1" fmla="*/ 24279 w 24279"/>
                <a:gd name="connsiteY1" fmla="*/ 6469 h 142094"/>
                <a:gd name="connsiteX2" fmla="*/ 24279 w 24279"/>
                <a:gd name="connsiteY2" fmla="*/ 135625 h 142094"/>
                <a:gd name="connsiteX3" fmla="*/ 0 w 24279"/>
                <a:gd name="connsiteY3" fmla="*/ 142094 h 142094"/>
                <a:gd name="connsiteX4" fmla="*/ 0 w 24279"/>
                <a:gd name="connsiteY4" fmla="*/ 0 h 14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2094">
                  <a:moveTo>
                    <a:pt x="0" y="0"/>
                  </a:moveTo>
                  <a:lnTo>
                    <a:pt x="24279" y="6469"/>
                  </a:lnTo>
                  <a:lnTo>
                    <a:pt x="24279" y="135625"/>
                  </a:lnTo>
                  <a:lnTo>
                    <a:pt x="0" y="14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66" name="Freeform: Shape 65">
              <a:extLst>
                <a:ext uri="{FF2B5EF4-FFF2-40B4-BE49-F238E27FC236}">
                  <a16:creationId xmlns:a16="http://schemas.microsoft.com/office/drawing/2014/main" id="{3845307C-560F-403A-A3D5-628F76C57348}"/>
                </a:ext>
              </a:extLst>
            </p:cNvPr>
            <p:cNvSpPr/>
            <p:nvPr userDrawn="1"/>
          </p:nvSpPr>
          <p:spPr>
            <a:xfrm rot="10800000">
              <a:off x="10975629" y="4251298"/>
              <a:ext cx="8713" cy="153082"/>
            </a:xfrm>
            <a:custGeom>
              <a:avLst/>
              <a:gdLst>
                <a:gd name="connsiteX0" fmla="*/ 0 w 24279"/>
                <a:gd name="connsiteY0" fmla="*/ 0 h 111702"/>
                <a:gd name="connsiteX1" fmla="*/ 24279 w 24279"/>
                <a:gd name="connsiteY1" fmla="*/ 6469 h 111702"/>
                <a:gd name="connsiteX2" fmla="*/ 24279 w 24279"/>
                <a:gd name="connsiteY2" fmla="*/ 105233 h 111702"/>
                <a:gd name="connsiteX3" fmla="*/ 0 w 24279"/>
                <a:gd name="connsiteY3" fmla="*/ 111702 h 111702"/>
                <a:gd name="connsiteX4" fmla="*/ 0 w 24279"/>
                <a:gd name="connsiteY4" fmla="*/ 0 h 11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702">
                  <a:moveTo>
                    <a:pt x="0" y="0"/>
                  </a:moveTo>
                  <a:lnTo>
                    <a:pt x="24279" y="6469"/>
                  </a:lnTo>
                  <a:lnTo>
                    <a:pt x="24279" y="105233"/>
                  </a:lnTo>
                  <a:lnTo>
                    <a:pt x="0" y="11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67" name="Freeform: Shape 66">
              <a:extLst>
                <a:ext uri="{FF2B5EF4-FFF2-40B4-BE49-F238E27FC236}">
                  <a16:creationId xmlns:a16="http://schemas.microsoft.com/office/drawing/2014/main" id="{B58AF3C8-44DF-42F8-BE3F-7A5F3EBA3E7E}"/>
                </a:ext>
              </a:extLst>
            </p:cNvPr>
            <p:cNvSpPr/>
            <p:nvPr userDrawn="1"/>
          </p:nvSpPr>
          <p:spPr>
            <a:xfrm rot="10800000">
              <a:off x="10955160" y="4272124"/>
              <a:ext cx="8713" cy="111430"/>
            </a:xfrm>
            <a:custGeom>
              <a:avLst/>
              <a:gdLst>
                <a:gd name="connsiteX0" fmla="*/ 0 w 24279"/>
                <a:gd name="connsiteY0" fmla="*/ 0 h 81309"/>
                <a:gd name="connsiteX1" fmla="*/ 24279 w 24279"/>
                <a:gd name="connsiteY1" fmla="*/ 6468 h 81309"/>
                <a:gd name="connsiteX2" fmla="*/ 24279 w 24279"/>
                <a:gd name="connsiteY2" fmla="*/ 74840 h 81309"/>
                <a:gd name="connsiteX3" fmla="*/ 0 w 24279"/>
                <a:gd name="connsiteY3" fmla="*/ 81309 h 81309"/>
                <a:gd name="connsiteX4" fmla="*/ 0 w 24279"/>
                <a:gd name="connsiteY4" fmla="*/ 0 h 81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309">
                  <a:moveTo>
                    <a:pt x="0" y="0"/>
                  </a:moveTo>
                  <a:lnTo>
                    <a:pt x="24279" y="6468"/>
                  </a:lnTo>
                  <a:lnTo>
                    <a:pt x="24279" y="74840"/>
                  </a:lnTo>
                  <a:lnTo>
                    <a:pt x="0" y="8130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sp>
          <p:nvSpPr>
            <p:cNvPr id="68" name="Freeform: Shape 67">
              <a:extLst>
                <a:ext uri="{FF2B5EF4-FFF2-40B4-BE49-F238E27FC236}">
                  <a16:creationId xmlns:a16="http://schemas.microsoft.com/office/drawing/2014/main" id="{BD994FBC-7DAD-4472-87FE-D9B6E7AA7ECF}"/>
                </a:ext>
              </a:extLst>
            </p:cNvPr>
            <p:cNvSpPr/>
            <p:nvPr userDrawn="1"/>
          </p:nvSpPr>
          <p:spPr>
            <a:xfrm rot="10800000">
              <a:off x="10934700" y="4292941"/>
              <a:ext cx="8713" cy="69796"/>
            </a:xfrm>
            <a:custGeom>
              <a:avLst/>
              <a:gdLst>
                <a:gd name="connsiteX0" fmla="*/ 0 w 24279"/>
                <a:gd name="connsiteY0" fmla="*/ 0 h 50929"/>
                <a:gd name="connsiteX1" fmla="*/ 24279 w 24279"/>
                <a:gd name="connsiteY1" fmla="*/ 6468 h 50929"/>
                <a:gd name="connsiteX2" fmla="*/ 24279 w 24279"/>
                <a:gd name="connsiteY2" fmla="*/ 44460 h 50929"/>
                <a:gd name="connsiteX3" fmla="*/ 0 w 24279"/>
                <a:gd name="connsiteY3" fmla="*/ 50929 h 50929"/>
                <a:gd name="connsiteX4" fmla="*/ 0 w 24279"/>
                <a:gd name="connsiteY4" fmla="*/ 0 h 50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929">
                  <a:moveTo>
                    <a:pt x="0" y="0"/>
                  </a:moveTo>
                  <a:lnTo>
                    <a:pt x="24279" y="6468"/>
                  </a:lnTo>
                  <a:lnTo>
                    <a:pt x="24279" y="44460"/>
                  </a:lnTo>
                  <a:lnTo>
                    <a:pt x="0" y="5092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a:solidFill>
                  <a:schemeClr val="lt1"/>
                </a:solidFill>
              </a:endParaRPr>
            </a:p>
          </p:txBody>
        </p:sp>
      </p:gr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281105" y="510898"/>
            <a:ext cx="10599301" cy="1046440"/>
          </a:xfrm>
        </p:spPr>
        <p:txBody>
          <a:bodyPr wrap="square" anchor="b">
            <a:noAutofit/>
          </a:bodyPr>
          <a:lstStyle>
            <a:lvl1pPr algn="l">
              <a:defRPr sz="3400" b="1">
                <a:latin typeface="Futura PT Heavy" panose="020B0802020204020303" pitchFamily="34" charset="0"/>
              </a:defRPr>
            </a:lvl1pPr>
          </a:lstStyle>
          <a:p>
            <a:r>
              <a:rPr lang="en-US" dirty="0"/>
              <a:t>Click to edit Master title style</a:t>
            </a:r>
          </a:p>
        </p:txBody>
      </p:sp>
      <p:cxnSp>
        <p:nvCxnSpPr>
          <p:cNvPr id="70" name="Straight Connector 69">
            <a:extLst>
              <a:ext uri="{FF2B5EF4-FFF2-40B4-BE49-F238E27FC236}">
                <a16:creationId xmlns:a16="http://schemas.microsoft.com/office/drawing/2014/main" id="{E83CFB56-03D7-43FB-AED1-71E05D085A24}"/>
              </a:ext>
            </a:extLst>
          </p:cNvPr>
          <p:cNvCxnSpPr>
            <a:cxnSpLocks/>
          </p:cNvCxnSpPr>
          <p:nvPr userDrawn="1"/>
        </p:nvCxnSpPr>
        <p:spPr>
          <a:xfrm>
            <a:off x="281105" y="1638300"/>
            <a:ext cx="1162979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396172A8-1D69-4D0A-B528-1A57191A325D}"/>
              </a:ext>
            </a:extLst>
          </p:cNvPr>
          <p:cNvGrpSpPr/>
          <p:nvPr userDrawn="1"/>
        </p:nvGrpSpPr>
        <p:grpSpPr>
          <a:xfrm>
            <a:off x="281105" y="0"/>
            <a:ext cx="656155" cy="431800"/>
            <a:chOff x="11115370" y="0"/>
            <a:chExt cx="795525" cy="431800"/>
          </a:xfrm>
          <a:effectLst>
            <a:outerShdw blurRad="50800" dist="38100" dir="5400000" algn="t" rotWithShape="0">
              <a:prstClr val="black">
                <a:alpha val="10000"/>
              </a:prstClr>
            </a:outerShdw>
          </a:effectLst>
        </p:grpSpPr>
        <p:sp>
          <p:nvSpPr>
            <p:cNvPr id="72" name="Rectangle 71">
              <a:extLst>
                <a:ext uri="{FF2B5EF4-FFF2-40B4-BE49-F238E27FC236}">
                  <a16:creationId xmlns:a16="http://schemas.microsoft.com/office/drawing/2014/main" id="{0445D9F8-D0FC-4FF8-9EDF-87E886C99829}"/>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a:solidFill>
                  <a:schemeClr val="lt1"/>
                </a:solidFill>
              </a:endParaRPr>
            </a:p>
          </p:txBody>
        </p:sp>
        <p:sp>
          <p:nvSpPr>
            <p:cNvPr id="73" name="Rectangle 72">
              <a:extLst>
                <a:ext uri="{FF2B5EF4-FFF2-40B4-BE49-F238E27FC236}">
                  <a16:creationId xmlns:a16="http://schemas.microsoft.com/office/drawing/2014/main" id="{28A9E293-DA88-46C4-BD48-2B43B14FC411}"/>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a:solidFill>
                  <a:schemeClr val="lt1"/>
                </a:solidFill>
              </a:endParaRPr>
            </a:p>
          </p:txBody>
        </p:sp>
        <p:sp>
          <p:nvSpPr>
            <p:cNvPr id="74" name="Rectangle 73">
              <a:extLst>
                <a:ext uri="{FF2B5EF4-FFF2-40B4-BE49-F238E27FC236}">
                  <a16:creationId xmlns:a16="http://schemas.microsoft.com/office/drawing/2014/main" id="{DD3B5580-8227-4079-8B82-C631FE97EAF6}"/>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b="0">
                <a:solidFill>
                  <a:schemeClr val="tx1"/>
                </a:solidFill>
              </a:endParaRPr>
            </a:p>
          </p:txBody>
        </p:sp>
        <p:sp>
          <p:nvSpPr>
            <p:cNvPr id="75" name="Rectangle 74">
              <a:extLst>
                <a:ext uri="{FF2B5EF4-FFF2-40B4-BE49-F238E27FC236}">
                  <a16:creationId xmlns:a16="http://schemas.microsoft.com/office/drawing/2014/main" id="{69CF5E0C-48F0-4A24-ABDE-3D69C62A0BBA}"/>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grpSp>
      <p:cxnSp>
        <p:nvCxnSpPr>
          <p:cNvPr id="76" name="Straight Connector 75">
            <a:extLst>
              <a:ext uri="{FF2B5EF4-FFF2-40B4-BE49-F238E27FC236}">
                <a16:creationId xmlns:a16="http://schemas.microsoft.com/office/drawing/2014/main" id="{C8EA73BF-15C6-4BFD-A7D6-2C45764FFE2B}"/>
              </a:ext>
            </a:extLst>
          </p:cNvPr>
          <p:cNvCxnSpPr>
            <a:cxnSpLocks/>
          </p:cNvCxnSpPr>
          <p:nvPr userDrawn="1"/>
        </p:nvCxnSpPr>
        <p:spPr>
          <a:xfrm>
            <a:off x="1406125" y="6597783"/>
            <a:ext cx="10061975" cy="18917"/>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77" name="Footer Placeholder 8">
            <a:extLst>
              <a:ext uri="{FF2B5EF4-FFF2-40B4-BE49-F238E27FC236}">
                <a16:creationId xmlns:a16="http://schemas.microsoft.com/office/drawing/2014/main" id="{52458F2B-5700-4352-8FAF-69F075D70F76}"/>
              </a:ext>
            </a:extLst>
          </p:cNvPr>
          <p:cNvSpPr>
            <a:spLocks noGrp="1"/>
          </p:cNvSpPr>
          <p:nvPr>
            <p:ph type="ftr" sz="quarter" idx="11"/>
          </p:nvPr>
        </p:nvSpPr>
        <p:spPr>
          <a:xfrm>
            <a:off x="1406124" y="6309360"/>
            <a:ext cx="9474281" cy="177231"/>
          </a:xfrm>
        </p:spPr>
        <p:txBody>
          <a:bodyPr lIns="0" tIns="0" rIns="0" bIns="0"/>
          <a:lstStyle>
            <a:lvl1pPr algn="l">
              <a:defRPr sz="1000">
                <a:solidFill>
                  <a:schemeClr val="tx1"/>
                </a:solidFill>
                <a:latin typeface="Futura PT Light" panose="020B0402020204020303" pitchFamily="34" charset="0"/>
              </a:defRPr>
            </a:lvl1pPr>
          </a:lstStyle>
          <a:p>
            <a:endParaRPr lang="en-US" dirty="0"/>
          </a:p>
        </p:txBody>
      </p:sp>
      <p:sp>
        <p:nvSpPr>
          <p:cNvPr id="78" name="Slide Number Placeholder 6">
            <a:extLst>
              <a:ext uri="{FF2B5EF4-FFF2-40B4-BE49-F238E27FC236}">
                <a16:creationId xmlns:a16="http://schemas.microsoft.com/office/drawing/2014/main" id="{EF9B8201-453A-4CF3-9B9A-899F0A4A0212}"/>
              </a:ext>
            </a:extLst>
          </p:cNvPr>
          <p:cNvSpPr>
            <a:spLocks noGrp="1"/>
          </p:cNvSpPr>
          <p:nvPr>
            <p:ph type="sldNum" sz="quarter" idx="12"/>
          </p:nvPr>
        </p:nvSpPr>
        <p:spPr>
          <a:xfrm>
            <a:off x="11468100" y="6375400"/>
            <a:ext cx="442795" cy="482600"/>
          </a:xfrm>
          <a:prstGeom prst="rect">
            <a:avLst/>
          </a:prstGeom>
        </p:spPr>
        <p:txBody>
          <a:bodyPr wrap="none" lIns="0" tIns="0" rIns="0" bIns="0"/>
          <a:lstStyle>
            <a:lvl1pPr algn="ctr">
              <a:defRPr sz="1400" b="0"/>
            </a:lvl1pPr>
          </a:lstStyle>
          <a:p>
            <a:fld id="{504F7E95-2AEA-4C90-8528-C659D04F1447}" type="slidenum">
              <a:rPr lang="en-US" smtClean="0"/>
              <a:pPr/>
              <a:t>‹#›</a:t>
            </a:fld>
            <a:endParaRPr lang="en-US"/>
          </a:p>
        </p:txBody>
      </p:sp>
      <p:sp>
        <p:nvSpPr>
          <p:cNvPr id="79" name="Slide Number Placeholder 6">
            <a:extLst>
              <a:ext uri="{FF2B5EF4-FFF2-40B4-BE49-F238E27FC236}">
                <a16:creationId xmlns:a16="http://schemas.microsoft.com/office/drawing/2014/main" id="{B2497757-6C49-4FE4-8181-B04C39855C7F}"/>
              </a:ext>
            </a:extLst>
          </p:cNvPr>
          <p:cNvSpPr txBox="1">
            <a:spLocks/>
          </p:cNvSpPr>
          <p:nvPr userDrawn="1"/>
        </p:nvSpPr>
        <p:spPr>
          <a:xfrm>
            <a:off x="11468100" y="6375400"/>
            <a:ext cx="442795" cy="482600"/>
          </a:xfrm>
          <a:prstGeom prst="rect">
            <a:avLst/>
          </a:prstGeom>
          <a:solidFill>
            <a:schemeClr val="accent1"/>
          </a:solidFill>
          <a:ln w="25400" cap="flat" cmpd="sng" algn="ctr">
            <a:noFill/>
            <a:prstDash val="solid"/>
          </a:ln>
          <a:effectLst/>
        </p:spPr>
        <p:txBody>
          <a:bodyPr wrap="none" lIns="0" tIns="0" rIns="0" bIns="0" rtlCol="0" anchor="ctr">
            <a:noAutofit/>
          </a:bodyPr>
          <a:lstStyle>
            <a:defPPr>
              <a:defRPr lang="en-US"/>
            </a:defPPr>
            <a:lvl1pPr marL="0" algn="l" defTabSz="914400" rtl="0" eaLnBrk="1" latinLnBrk="0" hangingPunct="1">
              <a:defRPr lang="en-US" sz="1800" kern="1200" smtClean="0">
                <a:solidFill>
                  <a:schemeClr val="tx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fld id="{504F7E95-2AEA-4C90-8528-C659D04F1447}" type="slidenum">
              <a:rPr lang="en-US" sz="1400" b="0" smtClean="0">
                <a:solidFill>
                  <a:schemeClr val="bg1"/>
                </a:solidFill>
              </a:rPr>
              <a:pPr algn="ctr"/>
              <a:t>‹#›</a:t>
            </a:fld>
            <a:endParaRPr lang="en-US" sz="1400" b="0">
              <a:solidFill>
                <a:schemeClr val="bg1"/>
              </a:solidFill>
            </a:endParaRP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userDrawn="1"/>
        </p:nvPicPr>
        <p:blipFill rotWithShape="1">
          <a:blip r:embed="rId2"/>
          <a:srcRect t="4060"/>
          <a:stretch/>
        </p:blipFill>
        <p:spPr>
          <a:xfrm>
            <a:off x="221975" y="6205486"/>
            <a:ext cx="1142005" cy="542201"/>
          </a:xfrm>
          <a:prstGeom prst="rect">
            <a:avLst/>
          </a:prstGeom>
        </p:spPr>
      </p:pic>
    </p:spTree>
    <p:extLst>
      <p:ext uri="{BB962C8B-B14F-4D97-AF65-F5344CB8AC3E}">
        <p14:creationId xmlns:p14="http://schemas.microsoft.com/office/powerpoint/2010/main" val="4188536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4718FE6-96F9-489A-B27A-E8E836E620F1}"/>
              </a:ext>
            </a:extLst>
          </p:cNvPr>
          <p:cNvSpPr>
            <a:spLocks noGrp="1"/>
          </p:cNvSpPr>
          <p:nvPr>
            <p:ph type="title"/>
          </p:nvPr>
        </p:nvSpPr>
        <p:spPr>
          <a:xfrm>
            <a:off x="281105" y="510898"/>
            <a:ext cx="11629790" cy="1046440"/>
          </a:xfrm>
        </p:spPr>
        <p:txBody>
          <a:bodyPr wrap="square" anchor="b">
            <a:noAutofit/>
          </a:bodyPr>
          <a:lstStyle>
            <a:lvl1pPr algn="l">
              <a:defRPr sz="3400" b="1">
                <a:latin typeface="Futura PT Heavy" panose="020B0802020204020303" pitchFamily="34" charset="0"/>
              </a:defRPr>
            </a:lvl1pPr>
          </a:lstStyle>
          <a:p>
            <a:r>
              <a:rPr lang="en-US" dirty="0"/>
              <a:t>Click to edit Master title style</a:t>
            </a:r>
          </a:p>
        </p:txBody>
      </p:sp>
      <p:cxnSp>
        <p:nvCxnSpPr>
          <p:cNvPr id="7" name="Straight Connector 6">
            <a:extLst>
              <a:ext uri="{FF2B5EF4-FFF2-40B4-BE49-F238E27FC236}">
                <a16:creationId xmlns:a16="http://schemas.microsoft.com/office/drawing/2014/main" id="{BDEE49AD-E4C5-48B8-9F5C-1BA8C36566DE}"/>
              </a:ext>
            </a:extLst>
          </p:cNvPr>
          <p:cNvCxnSpPr>
            <a:cxnSpLocks/>
            <a:endCxn id="10" idx="1"/>
          </p:cNvCxnSpPr>
          <p:nvPr userDrawn="1"/>
        </p:nvCxnSpPr>
        <p:spPr>
          <a:xfrm>
            <a:off x="1406125" y="6597783"/>
            <a:ext cx="10061975" cy="18917"/>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60752C-A27A-4BD5-BB04-F0B380200238}"/>
              </a:ext>
            </a:extLst>
          </p:cNvPr>
          <p:cNvCxnSpPr>
            <a:cxnSpLocks/>
          </p:cNvCxnSpPr>
          <p:nvPr userDrawn="1"/>
        </p:nvCxnSpPr>
        <p:spPr>
          <a:xfrm>
            <a:off x="281105" y="1638300"/>
            <a:ext cx="11629790"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Slide Number Placeholder 6">
            <a:extLst>
              <a:ext uri="{FF2B5EF4-FFF2-40B4-BE49-F238E27FC236}">
                <a16:creationId xmlns:a16="http://schemas.microsoft.com/office/drawing/2014/main" id="{5F6A0D61-3930-44EA-8150-22644126034A}"/>
              </a:ext>
            </a:extLst>
          </p:cNvPr>
          <p:cNvSpPr>
            <a:spLocks noGrp="1"/>
          </p:cNvSpPr>
          <p:nvPr>
            <p:ph type="sldNum" sz="quarter" idx="12"/>
          </p:nvPr>
        </p:nvSpPr>
        <p:spPr>
          <a:xfrm>
            <a:off x="11468100" y="6375400"/>
            <a:ext cx="442795" cy="482600"/>
          </a:xfrm>
          <a:prstGeom prst="rect">
            <a:avLst/>
          </a:prstGeom>
        </p:spPr>
        <p:txBody>
          <a:bodyPr wrap="none" lIns="0" tIns="0" rIns="0" bIns="0"/>
          <a:lstStyle>
            <a:lvl1pPr algn="ctr">
              <a:defRPr sz="1400" b="0"/>
            </a:lvl1pPr>
          </a:lstStyle>
          <a:p>
            <a:fld id="{504F7E95-2AEA-4C90-8528-C659D04F1447}" type="slidenum">
              <a:rPr lang="en-US" smtClean="0"/>
              <a:pPr/>
              <a:t>‹#›</a:t>
            </a:fld>
            <a:endParaRPr lang="en-US" dirty="0"/>
          </a:p>
        </p:txBody>
      </p:sp>
      <p:sp>
        <p:nvSpPr>
          <p:cNvPr id="10" name="Slide Number Placeholder 6">
            <a:extLst>
              <a:ext uri="{FF2B5EF4-FFF2-40B4-BE49-F238E27FC236}">
                <a16:creationId xmlns:a16="http://schemas.microsoft.com/office/drawing/2014/main" id="{545CFD83-4513-419E-A5DC-15DF255C2A70}"/>
              </a:ext>
            </a:extLst>
          </p:cNvPr>
          <p:cNvSpPr txBox="1">
            <a:spLocks/>
          </p:cNvSpPr>
          <p:nvPr userDrawn="1"/>
        </p:nvSpPr>
        <p:spPr>
          <a:xfrm>
            <a:off x="11468100" y="6375400"/>
            <a:ext cx="442795" cy="482600"/>
          </a:xfrm>
          <a:prstGeom prst="rect">
            <a:avLst/>
          </a:prstGeom>
          <a:solidFill>
            <a:schemeClr val="accent1"/>
          </a:solidFill>
          <a:ln w="25400" cap="flat" cmpd="sng" algn="ctr">
            <a:noFill/>
            <a:prstDash val="solid"/>
          </a:ln>
          <a:effectLst/>
        </p:spPr>
        <p:txBody>
          <a:bodyPr wrap="none" lIns="0" tIns="0" rIns="0" bIns="0" rtlCol="0" anchor="ctr">
            <a:noAutofit/>
          </a:bodyPr>
          <a:lstStyle>
            <a:defPPr>
              <a:defRPr lang="en-US"/>
            </a:defPPr>
            <a:lvl1pPr marL="0" algn="l" defTabSz="914400" rtl="0" eaLnBrk="1" latinLnBrk="0" hangingPunct="1">
              <a:defRPr lang="en-US" sz="1800" kern="1200" smtClean="0">
                <a:solidFill>
                  <a:schemeClr val="tx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fld id="{504F7E95-2AEA-4C90-8528-C659D04F1447}" type="slidenum">
              <a:rPr lang="en-US" sz="1400" b="0" smtClean="0">
                <a:solidFill>
                  <a:schemeClr val="bg1"/>
                </a:solidFill>
              </a:rPr>
              <a:pPr algn="ctr"/>
              <a:t>‹#›</a:t>
            </a:fld>
            <a:endParaRPr lang="en-US" sz="1400" b="0" dirty="0">
              <a:solidFill>
                <a:schemeClr val="bg1"/>
              </a:solidFill>
            </a:endParaRPr>
          </a:p>
        </p:txBody>
      </p:sp>
      <p:grpSp>
        <p:nvGrpSpPr>
          <p:cNvPr id="11" name="Group 10">
            <a:extLst>
              <a:ext uri="{FF2B5EF4-FFF2-40B4-BE49-F238E27FC236}">
                <a16:creationId xmlns:a16="http://schemas.microsoft.com/office/drawing/2014/main" id="{6A67D8F7-6A95-4C06-B178-AE35CBE6961F}"/>
              </a:ext>
            </a:extLst>
          </p:cNvPr>
          <p:cNvGrpSpPr/>
          <p:nvPr userDrawn="1"/>
        </p:nvGrpSpPr>
        <p:grpSpPr>
          <a:xfrm>
            <a:off x="281105" y="0"/>
            <a:ext cx="656155" cy="431800"/>
            <a:chOff x="11115370" y="0"/>
            <a:chExt cx="795525" cy="431800"/>
          </a:xfrm>
          <a:effectLst>
            <a:outerShdw blurRad="50800" dist="38100" dir="5400000" algn="t" rotWithShape="0">
              <a:prstClr val="black">
                <a:alpha val="10000"/>
              </a:prstClr>
            </a:outerShdw>
          </a:effectLst>
        </p:grpSpPr>
        <p:sp>
          <p:nvSpPr>
            <p:cNvPr id="12" name="Rectangle 11">
              <a:extLst>
                <a:ext uri="{FF2B5EF4-FFF2-40B4-BE49-F238E27FC236}">
                  <a16:creationId xmlns:a16="http://schemas.microsoft.com/office/drawing/2014/main" id="{0BF44635-C1D7-4637-AED5-C5BE4F5D01E6}"/>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dirty="0">
                <a:solidFill>
                  <a:schemeClr val="lt1"/>
                </a:solidFill>
              </a:endParaRPr>
            </a:p>
          </p:txBody>
        </p:sp>
        <p:sp>
          <p:nvSpPr>
            <p:cNvPr id="13" name="Rectangle 12">
              <a:extLst>
                <a:ext uri="{FF2B5EF4-FFF2-40B4-BE49-F238E27FC236}">
                  <a16:creationId xmlns:a16="http://schemas.microsoft.com/office/drawing/2014/main" id="{72824E7D-7D44-4BD6-90A7-3BC4DA5A6D07}"/>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dirty="0">
                <a:solidFill>
                  <a:schemeClr val="lt1"/>
                </a:solidFill>
              </a:endParaRPr>
            </a:p>
          </p:txBody>
        </p:sp>
        <p:sp>
          <p:nvSpPr>
            <p:cNvPr id="14" name="Rectangle 13">
              <a:extLst>
                <a:ext uri="{FF2B5EF4-FFF2-40B4-BE49-F238E27FC236}">
                  <a16:creationId xmlns:a16="http://schemas.microsoft.com/office/drawing/2014/main" id="{9C7E3724-40C3-421E-A33D-F0279C215AAE}"/>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b="0" dirty="0">
                <a:solidFill>
                  <a:schemeClr val="tx1"/>
                </a:solidFill>
              </a:endParaRPr>
            </a:p>
          </p:txBody>
        </p:sp>
        <p:sp>
          <p:nvSpPr>
            <p:cNvPr id="15" name="Rectangle 14">
              <a:extLst>
                <a:ext uri="{FF2B5EF4-FFF2-40B4-BE49-F238E27FC236}">
                  <a16:creationId xmlns:a16="http://schemas.microsoft.com/office/drawing/2014/main" id="{0FA0C5E1-78D8-4EA8-BBE7-79D05FF4B24F}"/>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pic>
        <p:nvPicPr>
          <p:cNvPr id="16" name="Picture 15">
            <a:extLst>
              <a:ext uri="{FF2B5EF4-FFF2-40B4-BE49-F238E27FC236}">
                <a16:creationId xmlns:a16="http://schemas.microsoft.com/office/drawing/2014/main" id="{449112FB-3D3D-4E20-808C-40BA00730E98}"/>
              </a:ext>
            </a:extLst>
          </p:cNvPr>
          <p:cNvPicPr>
            <a:picLocks noChangeAspect="1"/>
          </p:cNvPicPr>
          <p:nvPr userDrawn="1"/>
        </p:nvPicPr>
        <p:blipFill rotWithShape="1">
          <a:blip r:embed="rId2"/>
          <a:srcRect t="4060"/>
          <a:stretch/>
        </p:blipFill>
        <p:spPr>
          <a:xfrm>
            <a:off x="221975" y="6205486"/>
            <a:ext cx="1142005" cy="542201"/>
          </a:xfrm>
          <a:prstGeom prst="rect">
            <a:avLst/>
          </a:prstGeom>
        </p:spPr>
      </p:pic>
    </p:spTree>
    <p:extLst>
      <p:ext uri="{BB962C8B-B14F-4D97-AF65-F5344CB8AC3E}">
        <p14:creationId xmlns:p14="http://schemas.microsoft.com/office/powerpoint/2010/main" val="3612143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Key Takeaway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1769D00-0E21-444F-A9E2-37734E91745E}"/>
              </a:ext>
            </a:extLst>
          </p:cNvPr>
          <p:cNvSpPr/>
          <p:nvPr userDrawn="1"/>
        </p:nvSpPr>
        <p:spPr>
          <a:xfrm>
            <a:off x="9372600" y="0"/>
            <a:ext cx="28194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4F6F23F6-1244-4D00-A9C5-2D795C9A5E21}"/>
              </a:ext>
            </a:extLst>
          </p:cNvPr>
          <p:cNvSpPr>
            <a:spLocks noGrp="1"/>
          </p:cNvSpPr>
          <p:nvPr>
            <p:ph type="title"/>
          </p:nvPr>
        </p:nvSpPr>
        <p:spPr>
          <a:xfrm>
            <a:off x="281105" y="510898"/>
            <a:ext cx="8786695" cy="1046440"/>
          </a:xfrm>
        </p:spPr>
        <p:txBody>
          <a:bodyPr wrap="square" anchor="b">
            <a:noAutofit/>
          </a:bodyPr>
          <a:lstStyle>
            <a:lvl1pPr algn="l">
              <a:defRPr sz="3400" b="1">
                <a:latin typeface="Futura PT Heavy" panose="020B0802020204020303" pitchFamily="34" charset="0"/>
              </a:defRPr>
            </a:lvl1pPr>
          </a:lstStyle>
          <a:p>
            <a:r>
              <a:rPr lang="en-US"/>
              <a:t>Click to edit Master title style</a:t>
            </a:r>
          </a:p>
        </p:txBody>
      </p:sp>
      <p:cxnSp>
        <p:nvCxnSpPr>
          <p:cNvPr id="8" name="Straight Connector 7">
            <a:extLst>
              <a:ext uri="{FF2B5EF4-FFF2-40B4-BE49-F238E27FC236}">
                <a16:creationId xmlns:a16="http://schemas.microsoft.com/office/drawing/2014/main" id="{D6EDD7F1-1566-451A-98EC-412DCF8204D3}"/>
              </a:ext>
            </a:extLst>
          </p:cNvPr>
          <p:cNvCxnSpPr>
            <a:cxnSpLocks/>
          </p:cNvCxnSpPr>
          <p:nvPr userDrawn="1"/>
        </p:nvCxnSpPr>
        <p:spPr>
          <a:xfrm>
            <a:off x="281105" y="1638300"/>
            <a:ext cx="8786695"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Slide Number Placeholder 6">
            <a:extLst>
              <a:ext uri="{FF2B5EF4-FFF2-40B4-BE49-F238E27FC236}">
                <a16:creationId xmlns:a16="http://schemas.microsoft.com/office/drawing/2014/main" id="{7744FF93-198B-49C2-9733-C1F71A27CF97}"/>
              </a:ext>
            </a:extLst>
          </p:cNvPr>
          <p:cNvSpPr>
            <a:spLocks noGrp="1"/>
          </p:cNvSpPr>
          <p:nvPr>
            <p:ph type="sldNum" sz="quarter" idx="12"/>
          </p:nvPr>
        </p:nvSpPr>
        <p:spPr>
          <a:xfrm>
            <a:off x="11468100" y="6375400"/>
            <a:ext cx="442795" cy="482600"/>
          </a:xfrm>
          <a:prstGeom prst="rect">
            <a:avLst/>
          </a:prstGeom>
        </p:spPr>
        <p:txBody>
          <a:bodyPr wrap="none" lIns="0" tIns="0" rIns="0" bIns="0"/>
          <a:lstStyle>
            <a:lvl1pPr algn="ctr">
              <a:defRPr sz="1400" b="0"/>
            </a:lvl1pPr>
          </a:lstStyle>
          <a:p>
            <a:fld id="{504F7E95-2AEA-4C90-8528-C659D04F1447}" type="slidenum">
              <a:rPr lang="en-US" smtClean="0"/>
              <a:pPr/>
              <a:t>‹#›</a:t>
            </a:fld>
            <a:endParaRPr lang="en-US" dirty="0"/>
          </a:p>
        </p:txBody>
      </p:sp>
      <p:sp>
        <p:nvSpPr>
          <p:cNvPr id="10" name="Slide Number Placeholder 6">
            <a:extLst>
              <a:ext uri="{FF2B5EF4-FFF2-40B4-BE49-F238E27FC236}">
                <a16:creationId xmlns:a16="http://schemas.microsoft.com/office/drawing/2014/main" id="{4FA9FB5F-9A16-498B-BEAE-F0B3185BD988}"/>
              </a:ext>
            </a:extLst>
          </p:cNvPr>
          <p:cNvSpPr txBox="1">
            <a:spLocks/>
          </p:cNvSpPr>
          <p:nvPr userDrawn="1"/>
        </p:nvSpPr>
        <p:spPr>
          <a:xfrm>
            <a:off x="11468100" y="6375400"/>
            <a:ext cx="442795" cy="482600"/>
          </a:xfrm>
          <a:prstGeom prst="rect">
            <a:avLst/>
          </a:prstGeom>
          <a:solidFill>
            <a:schemeClr val="accent1"/>
          </a:solidFill>
          <a:ln w="25400" cap="flat" cmpd="sng" algn="ctr">
            <a:noFill/>
            <a:prstDash val="solid"/>
          </a:ln>
          <a:effectLst/>
        </p:spPr>
        <p:txBody>
          <a:bodyPr wrap="none" lIns="0" tIns="0" rIns="0" bIns="0" rtlCol="0" anchor="ctr">
            <a:noAutofit/>
          </a:bodyPr>
          <a:lstStyle>
            <a:defPPr>
              <a:defRPr lang="en-US"/>
            </a:defPPr>
            <a:lvl1pPr marL="0" algn="l" defTabSz="914400" rtl="0" eaLnBrk="1" latinLnBrk="0" hangingPunct="1">
              <a:defRPr lang="en-US" sz="1800" kern="1200" smtClean="0">
                <a:solidFill>
                  <a:schemeClr val="tx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fld id="{504F7E95-2AEA-4C90-8528-C659D04F1447}" type="slidenum">
              <a:rPr lang="en-US" sz="1400" b="0" smtClean="0">
                <a:solidFill>
                  <a:schemeClr val="bg1"/>
                </a:solidFill>
              </a:rPr>
              <a:pPr algn="ctr"/>
              <a:t>‹#›</a:t>
            </a:fld>
            <a:endParaRPr lang="en-US" sz="1400" b="0" dirty="0">
              <a:solidFill>
                <a:schemeClr val="bg1"/>
              </a:solidFill>
            </a:endParaRPr>
          </a:p>
        </p:txBody>
      </p:sp>
      <p:grpSp>
        <p:nvGrpSpPr>
          <p:cNvPr id="11" name="Group 10">
            <a:extLst>
              <a:ext uri="{FF2B5EF4-FFF2-40B4-BE49-F238E27FC236}">
                <a16:creationId xmlns:a16="http://schemas.microsoft.com/office/drawing/2014/main" id="{04B04855-EFEF-46ED-B66C-908670AD7C81}"/>
              </a:ext>
            </a:extLst>
          </p:cNvPr>
          <p:cNvGrpSpPr/>
          <p:nvPr userDrawn="1"/>
        </p:nvGrpSpPr>
        <p:grpSpPr>
          <a:xfrm>
            <a:off x="281105" y="0"/>
            <a:ext cx="656155" cy="431800"/>
            <a:chOff x="11115370" y="0"/>
            <a:chExt cx="795525" cy="431800"/>
          </a:xfrm>
          <a:effectLst>
            <a:outerShdw blurRad="50800" dist="38100" dir="5400000" algn="t" rotWithShape="0">
              <a:prstClr val="black">
                <a:alpha val="10000"/>
              </a:prstClr>
            </a:outerShdw>
          </a:effectLst>
        </p:grpSpPr>
        <p:sp>
          <p:nvSpPr>
            <p:cNvPr id="12" name="Rectangle 11">
              <a:extLst>
                <a:ext uri="{FF2B5EF4-FFF2-40B4-BE49-F238E27FC236}">
                  <a16:creationId xmlns:a16="http://schemas.microsoft.com/office/drawing/2014/main" id="{5A900E0B-5168-49FD-925F-FA3B3386C266}"/>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dirty="0">
                <a:solidFill>
                  <a:schemeClr val="lt1"/>
                </a:solidFill>
              </a:endParaRPr>
            </a:p>
          </p:txBody>
        </p:sp>
        <p:sp>
          <p:nvSpPr>
            <p:cNvPr id="13" name="Rectangle 12">
              <a:extLst>
                <a:ext uri="{FF2B5EF4-FFF2-40B4-BE49-F238E27FC236}">
                  <a16:creationId xmlns:a16="http://schemas.microsoft.com/office/drawing/2014/main" id="{7EBF4189-6AF4-4A74-831D-677C821DF548}"/>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dirty="0">
                <a:solidFill>
                  <a:schemeClr val="lt1"/>
                </a:solidFill>
              </a:endParaRPr>
            </a:p>
          </p:txBody>
        </p:sp>
        <p:sp>
          <p:nvSpPr>
            <p:cNvPr id="14" name="Rectangle 13">
              <a:extLst>
                <a:ext uri="{FF2B5EF4-FFF2-40B4-BE49-F238E27FC236}">
                  <a16:creationId xmlns:a16="http://schemas.microsoft.com/office/drawing/2014/main" id="{A0B42DCC-0744-4ADC-BD1B-BE0996F26625}"/>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b="0" dirty="0">
                <a:solidFill>
                  <a:schemeClr val="tx1"/>
                </a:solidFill>
              </a:endParaRPr>
            </a:p>
          </p:txBody>
        </p:sp>
        <p:sp>
          <p:nvSpPr>
            <p:cNvPr id="15" name="Rectangle 14">
              <a:extLst>
                <a:ext uri="{FF2B5EF4-FFF2-40B4-BE49-F238E27FC236}">
                  <a16:creationId xmlns:a16="http://schemas.microsoft.com/office/drawing/2014/main" id="{ABCEAD8A-FEC4-4651-BFA2-169C58896052}"/>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cxnSp>
        <p:nvCxnSpPr>
          <p:cNvPr id="16" name="Straight Connector 15">
            <a:extLst>
              <a:ext uri="{FF2B5EF4-FFF2-40B4-BE49-F238E27FC236}">
                <a16:creationId xmlns:a16="http://schemas.microsoft.com/office/drawing/2014/main" id="{7F658A63-C9B5-4751-99DE-BEE12E08CDF0}"/>
              </a:ext>
            </a:extLst>
          </p:cNvPr>
          <p:cNvCxnSpPr>
            <a:cxnSpLocks/>
          </p:cNvCxnSpPr>
          <p:nvPr userDrawn="1"/>
        </p:nvCxnSpPr>
        <p:spPr>
          <a:xfrm>
            <a:off x="1406125" y="6597783"/>
            <a:ext cx="7685370" cy="14449"/>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EF6FF197-9AE9-4207-A0D1-21C39883B324}"/>
              </a:ext>
            </a:extLst>
          </p:cNvPr>
          <p:cNvPicPr>
            <a:picLocks noChangeAspect="1"/>
          </p:cNvPicPr>
          <p:nvPr userDrawn="1"/>
        </p:nvPicPr>
        <p:blipFill rotWithShape="1">
          <a:blip r:embed="rId2"/>
          <a:srcRect t="4060"/>
          <a:stretch/>
        </p:blipFill>
        <p:spPr>
          <a:xfrm>
            <a:off x="221975" y="6205486"/>
            <a:ext cx="1142005" cy="542201"/>
          </a:xfrm>
          <a:prstGeom prst="rect">
            <a:avLst/>
          </a:prstGeom>
        </p:spPr>
      </p:pic>
    </p:spTree>
    <p:extLst>
      <p:ext uri="{BB962C8B-B14F-4D97-AF65-F5344CB8AC3E}">
        <p14:creationId xmlns:p14="http://schemas.microsoft.com/office/powerpoint/2010/main" val="21386924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AE8C89FA-FA51-47E5-AE57-9AFAB4A12A9A}"/>
              </a:ext>
            </a:extLst>
          </p:cNvPr>
          <p:cNvSpPr>
            <a:spLocks noGrp="1"/>
          </p:cNvSpPr>
          <p:nvPr>
            <p:ph type="pic" sz="quarter" idx="10"/>
          </p:nvPr>
        </p:nvSpPr>
        <p:spPr>
          <a:xfrm>
            <a:off x="0" y="0"/>
            <a:ext cx="12192000" cy="4038600"/>
          </a:xfrm>
          <a:prstGeom prst="rect">
            <a:avLst/>
          </a:prstGeom>
        </p:spPr>
        <p:txBody>
          <a:bodyPr/>
          <a:lstStyle/>
          <a:p>
            <a:endParaRPr lang="en-US" dirty="0"/>
          </a:p>
        </p:txBody>
      </p:sp>
      <p:grpSp>
        <p:nvGrpSpPr>
          <p:cNvPr id="7" name="Group 6">
            <a:extLst>
              <a:ext uri="{FF2B5EF4-FFF2-40B4-BE49-F238E27FC236}">
                <a16:creationId xmlns:a16="http://schemas.microsoft.com/office/drawing/2014/main" id="{634833EA-BE1E-47F6-9AE8-653BAB58BFF9}"/>
              </a:ext>
            </a:extLst>
          </p:cNvPr>
          <p:cNvGrpSpPr/>
          <p:nvPr userDrawn="1"/>
        </p:nvGrpSpPr>
        <p:grpSpPr>
          <a:xfrm>
            <a:off x="281105" y="0"/>
            <a:ext cx="656155" cy="431800"/>
            <a:chOff x="11115370" y="0"/>
            <a:chExt cx="795525" cy="431800"/>
          </a:xfrm>
          <a:effectLst>
            <a:outerShdw blurRad="50800" dist="38100" dir="5400000" algn="t" rotWithShape="0">
              <a:prstClr val="black">
                <a:alpha val="10000"/>
              </a:prstClr>
            </a:outerShdw>
          </a:effectLst>
        </p:grpSpPr>
        <p:sp>
          <p:nvSpPr>
            <p:cNvPr id="8" name="Rectangle 7">
              <a:extLst>
                <a:ext uri="{FF2B5EF4-FFF2-40B4-BE49-F238E27FC236}">
                  <a16:creationId xmlns:a16="http://schemas.microsoft.com/office/drawing/2014/main" id="{0C2F1736-E5B8-42E3-8EFD-F11CC9979F75}"/>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dirty="0">
                <a:solidFill>
                  <a:schemeClr val="lt1"/>
                </a:solidFill>
              </a:endParaRPr>
            </a:p>
          </p:txBody>
        </p:sp>
        <p:sp>
          <p:nvSpPr>
            <p:cNvPr id="9" name="Rectangle 8">
              <a:extLst>
                <a:ext uri="{FF2B5EF4-FFF2-40B4-BE49-F238E27FC236}">
                  <a16:creationId xmlns:a16="http://schemas.microsoft.com/office/drawing/2014/main" id="{B86745B0-7687-4E5D-843F-6C5B64D39E8C}"/>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dirty="0">
                <a:solidFill>
                  <a:schemeClr val="lt1"/>
                </a:solidFill>
              </a:endParaRPr>
            </a:p>
          </p:txBody>
        </p:sp>
        <p:sp>
          <p:nvSpPr>
            <p:cNvPr id="10" name="Rectangle 9">
              <a:extLst>
                <a:ext uri="{FF2B5EF4-FFF2-40B4-BE49-F238E27FC236}">
                  <a16:creationId xmlns:a16="http://schemas.microsoft.com/office/drawing/2014/main" id="{C1CD58BD-979F-4EC5-AE0B-E2F80FCA7425}"/>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b="0" dirty="0">
                <a:solidFill>
                  <a:schemeClr val="tx1"/>
                </a:solidFill>
              </a:endParaRPr>
            </a:p>
          </p:txBody>
        </p:sp>
        <p:sp>
          <p:nvSpPr>
            <p:cNvPr id="11" name="Rectangle 10">
              <a:extLst>
                <a:ext uri="{FF2B5EF4-FFF2-40B4-BE49-F238E27FC236}">
                  <a16:creationId xmlns:a16="http://schemas.microsoft.com/office/drawing/2014/main" id="{0A35DE0B-D10F-4430-9F27-E0B7A8401BD9}"/>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sp>
        <p:nvSpPr>
          <p:cNvPr id="12" name="Rectangle 11">
            <a:extLst>
              <a:ext uri="{FF2B5EF4-FFF2-40B4-BE49-F238E27FC236}">
                <a16:creationId xmlns:a16="http://schemas.microsoft.com/office/drawing/2014/main" id="{F6CF2092-4423-451B-8B68-8508767FD795}"/>
              </a:ext>
            </a:extLst>
          </p:cNvPr>
          <p:cNvSpPr/>
          <p:nvPr userDrawn="1"/>
        </p:nvSpPr>
        <p:spPr>
          <a:xfrm>
            <a:off x="0" y="4038600"/>
            <a:ext cx="12192000" cy="2819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a:extLst>
              <a:ext uri="{FF2B5EF4-FFF2-40B4-BE49-F238E27FC236}">
                <a16:creationId xmlns:a16="http://schemas.microsoft.com/office/drawing/2014/main" id="{D5CD0D35-2BE5-4E4B-84EB-7EC8F2361150}"/>
              </a:ext>
            </a:extLst>
          </p:cNvPr>
          <p:cNvSpPr>
            <a:spLocks noGrp="1"/>
          </p:cNvSpPr>
          <p:nvPr>
            <p:ph type="title"/>
          </p:nvPr>
        </p:nvSpPr>
        <p:spPr>
          <a:xfrm>
            <a:off x="281105" y="4272340"/>
            <a:ext cx="10599301" cy="1046440"/>
          </a:xfrm>
        </p:spPr>
        <p:txBody>
          <a:bodyPr wrap="square" anchor="ctr">
            <a:noAutofit/>
          </a:bodyPr>
          <a:lstStyle>
            <a:lvl1pPr algn="l">
              <a:defRPr sz="3400" b="1">
                <a:solidFill>
                  <a:schemeClr val="bg1"/>
                </a:solidFill>
                <a:latin typeface="Futura PT Heavy" panose="020B0802020204020303" pitchFamily="34" charset="0"/>
              </a:defRPr>
            </a:lvl1pPr>
          </a:lstStyle>
          <a:p>
            <a:r>
              <a:rPr lang="en-US" dirty="0"/>
              <a:t>Click to edit Master title style</a:t>
            </a:r>
          </a:p>
        </p:txBody>
      </p:sp>
      <p:pic>
        <p:nvPicPr>
          <p:cNvPr id="14" name="Picture 13">
            <a:extLst>
              <a:ext uri="{FF2B5EF4-FFF2-40B4-BE49-F238E27FC236}">
                <a16:creationId xmlns:a16="http://schemas.microsoft.com/office/drawing/2014/main" id="{8532104B-F93F-4ECE-AE74-5C5BCFA8E1BB}"/>
              </a:ext>
            </a:extLst>
          </p:cNvPr>
          <p:cNvPicPr>
            <a:picLocks noChangeAspect="1"/>
          </p:cNvPicPr>
          <p:nvPr userDrawn="1"/>
        </p:nvPicPr>
        <p:blipFill rotWithShape="1">
          <a:blip r:embed="rId2">
            <a:biLevel thresh="25000"/>
          </a:blip>
          <a:srcRect t="4060"/>
          <a:stretch/>
        </p:blipFill>
        <p:spPr>
          <a:xfrm>
            <a:off x="221975" y="6205486"/>
            <a:ext cx="1142005" cy="542201"/>
          </a:xfrm>
          <a:prstGeom prst="rect">
            <a:avLst/>
          </a:prstGeom>
        </p:spPr>
      </p:pic>
    </p:spTree>
    <p:extLst>
      <p:ext uri="{BB962C8B-B14F-4D97-AF65-F5344CB8AC3E}">
        <p14:creationId xmlns:p14="http://schemas.microsoft.com/office/powerpoint/2010/main" val="3327610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60042B70-13A2-4E51-BF2C-90769008FF8D}"/>
              </a:ext>
            </a:extLst>
          </p:cNvPr>
          <p:cNvGrpSpPr/>
          <p:nvPr userDrawn="1"/>
        </p:nvGrpSpPr>
        <p:grpSpPr>
          <a:xfrm>
            <a:off x="11023600" y="0"/>
            <a:ext cx="1168399" cy="2349500"/>
            <a:chOff x="10934700" y="3022599"/>
            <a:chExt cx="1257299" cy="2610482"/>
          </a:xfrm>
          <a:solidFill>
            <a:schemeClr val="accent6"/>
          </a:solidFill>
        </p:grpSpPr>
        <p:sp>
          <p:nvSpPr>
            <p:cNvPr id="7" name="Freeform: Shape 6">
              <a:extLst>
                <a:ext uri="{FF2B5EF4-FFF2-40B4-BE49-F238E27FC236}">
                  <a16:creationId xmlns:a16="http://schemas.microsoft.com/office/drawing/2014/main" id="{1E7A3867-E20B-421A-BC7D-51AA66284554}"/>
                </a:ext>
              </a:extLst>
            </p:cNvPr>
            <p:cNvSpPr/>
            <p:nvPr userDrawn="1"/>
          </p:nvSpPr>
          <p:spPr>
            <a:xfrm rot="10800000">
              <a:off x="12183286" y="3022599"/>
              <a:ext cx="8713" cy="2610482"/>
            </a:xfrm>
            <a:custGeom>
              <a:avLst/>
              <a:gdLst>
                <a:gd name="connsiteX0" fmla="*/ 0 w 24279"/>
                <a:gd name="connsiteY0" fmla="*/ 0 h 1904839"/>
                <a:gd name="connsiteX1" fmla="*/ 24279 w 24279"/>
                <a:gd name="connsiteY1" fmla="*/ 6469 h 1904839"/>
                <a:gd name="connsiteX2" fmla="*/ 24279 w 24279"/>
                <a:gd name="connsiteY2" fmla="*/ 1898371 h 1904839"/>
                <a:gd name="connsiteX3" fmla="*/ 0 w 24279"/>
                <a:gd name="connsiteY3" fmla="*/ 1904839 h 1904839"/>
                <a:gd name="connsiteX4" fmla="*/ 0 w 24279"/>
                <a:gd name="connsiteY4" fmla="*/ 0 h 190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904839">
                  <a:moveTo>
                    <a:pt x="0" y="0"/>
                  </a:moveTo>
                  <a:lnTo>
                    <a:pt x="24279" y="6469"/>
                  </a:lnTo>
                  <a:lnTo>
                    <a:pt x="24279" y="1898371"/>
                  </a:lnTo>
                  <a:lnTo>
                    <a:pt x="0" y="190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8" name="Freeform: Shape 7">
              <a:extLst>
                <a:ext uri="{FF2B5EF4-FFF2-40B4-BE49-F238E27FC236}">
                  <a16:creationId xmlns:a16="http://schemas.microsoft.com/office/drawing/2014/main" id="{30BE8434-C18D-43DE-8548-8439D78F53AE}"/>
                </a:ext>
              </a:extLst>
            </p:cNvPr>
            <p:cNvSpPr/>
            <p:nvPr userDrawn="1"/>
          </p:nvSpPr>
          <p:spPr>
            <a:xfrm rot="10800000">
              <a:off x="12162817" y="3043424"/>
              <a:ext cx="8713" cy="2568831"/>
            </a:xfrm>
            <a:custGeom>
              <a:avLst/>
              <a:gdLst>
                <a:gd name="connsiteX0" fmla="*/ 0 w 24279"/>
                <a:gd name="connsiteY0" fmla="*/ 0 h 1874447"/>
                <a:gd name="connsiteX1" fmla="*/ 24279 w 24279"/>
                <a:gd name="connsiteY1" fmla="*/ 6469 h 1874447"/>
                <a:gd name="connsiteX2" fmla="*/ 24279 w 24279"/>
                <a:gd name="connsiteY2" fmla="*/ 1867978 h 1874447"/>
                <a:gd name="connsiteX3" fmla="*/ 0 w 24279"/>
                <a:gd name="connsiteY3" fmla="*/ 1874447 h 1874447"/>
                <a:gd name="connsiteX4" fmla="*/ 0 w 24279"/>
                <a:gd name="connsiteY4" fmla="*/ 0 h 1874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74447">
                  <a:moveTo>
                    <a:pt x="0" y="0"/>
                  </a:moveTo>
                  <a:lnTo>
                    <a:pt x="24279" y="6469"/>
                  </a:lnTo>
                  <a:lnTo>
                    <a:pt x="24279" y="1867978"/>
                  </a:lnTo>
                  <a:lnTo>
                    <a:pt x="0" y="187444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9" name="Freeform: Shape 8">
              <a:extLst>
                <a:ext uri="{FF2B5EF4-FFF2-40B4-BE49-F238E27FC236}">
                  <a16:creationId xmlns:a16="http://schemas.microsoft.com/office/drawing/2014/main" id="{3C626DED-67A4-4322-8C8E-EC971C906864}"/>
                </a:ext>
              </a:extLst>
            </p:cNvPr>
            <p:cNvSpPr/>
            <p:nvPr userDrawn="1"/>
          </p:nvSpPr>
          <p:spPr>
            <a:xfrm rot="10800000">
              <a:off x="12142348" y="3064250"/>
              <a:ext cx="8713" cy="2527181"/>
            </a:xfrm>
            <a:custGeom>
              <a:avLst/>
              <a:gdLst>
                <a:gd name="connsiteX0" fmla="*/ 0 w 24279"/>
                <a:gd name="connsiteY0" fmla="*/ 0 h 1844055"/>
                <a:gd name="connsiteX1" fmla="*/ 24279 w 24279"/>
                <a:gd name="connsiteY1" fmla="*/ 6469 h 1844055"/>
                <a:gd name="connsiteX2" fmla="*/ 24279 w 24279"/>
                <a:gd name="connsiteY2" fmla="*/ 1837586 h 1844055"/>
                <a:gd name="connsiteX3" fmla="*/ 0 w 24279"/>
                <a:gd name="connsiteY3" fmla="*/ 1844055 h 1844055"/>
                <a:gd name="connsiteX4" fmla="*/ 0 w 24279"/>
                <a:gd name="connsiteY4" fmla="*/ 0 h 1844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44055">
                  <a:moveTo>
                    <a:pt x="0" y="0"/>
                  </a:moveTo>
                  <a:lnTo>
                    <a:pt x="24279" y="6469"/>
                  </a:lnTo>
                  <a:lnTo>
                    <a:pt x="24279" y="1837586"/>
                  </a:lnTo>
                  <a:lnTo>
                    <a:pt x="0" y="184405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0" name="Freeform: Shape 9">
              <a:extLst>
                <a:ext uri="{FF2B5EF4-FFF2-40B4-BE49-F238E27FC236}">
                  <a16:creationId xmlns:a16="http://schemas.microsoft.com/office/drawing/2014/main" id="{A3CC166B-DC25-4CB6-8A6C-0C33CE6B07E8}"/>
                </a:ext>
              </a:extLst>
            </p:cNvPr>
            <p:cNvSpPr/>
            <p:nvPr userDrawn="1"/>
          </p:nvSpPr>
          <p:spPr>
            <a:xfrm rot="10800000">
              <a:off x="12121879" y="3085075"/>
              <a:ext cx="8713" cy="2485530"/>
            </a:xfrm>
            <a:custGeom>
              <a:avLst/>
              <a:gdLst>
                <a:gd name="connsiteX0" fmla="*/ 0 w 24279"/>
                <a:gd name="connsiteY0" fmla="*/ 0 h 1813663"/>
                <a:gd name="connsiteX1" fmla="*/ 24279 w 24279"/>
                <a:gd name="connsiteY1" fmla="*/ 6469 h 1813663"/>
                <a:gd name="connsiteX2" fmla="*/ 24279 w 24279"/>
                <a:gd name="connsiteY2" fmla="*/ 1807194 h 1813663"/>
                <a:gd name="connsiteX3" fmla="*/ 0 w 24279"/>
                <a:gd name="connsiteY3" fmla="*/ 1813663 h 1813663"/>
                <a:gd name="connsiteX4" fmla="*/ 0 w 24279"/>
                <a:gd name="connsiteY4" fmla="*/ 0 h 1813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13663">
                  <a:moveTo>
                    <a:pt x="0" y="0"/>
                  </a:moveTo>
                  <a:lnTo>
                    <a:pt x="24279" y="6469"/>
                  </a:lnTo>
                  <a:lnTo>
                    <a:pt x="24279" y="1807194"/>
                  </a:lnTo>
                  <a:lnTo>
                    <a:pt x="0" y="181366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1" name="Freeform: Shape 10">
              <a:extLst>
                <a:ext uri="{FF2B5EF4-FFF2-40B4-BE49-F238E27FC236}">
                  <a16:creationId xmlns:a16="http://schemas.microsoft.com/office/drawing/2014/main" id="{3971116E-B7E8-4936-831E-A2F417D37325}"/>
                </a:ext>
              </a:extLst>
            </p:cNvPr>
            <p:cNvSpPr/>
            <p:nvPr userDrawn="1"/>
          </p:nvSpPr>
          <p:spPr>
            <a:xfrm rot="10800000">
              <a:off x="12101411" y="3105900"/>
              <a:ext cx="8713" cy="2443879"/>
            </a:xfrm>
            <a:custGeom>
              <a:avLst/>
              <a:gdLst>
                <a:gd name="connsiteX0" fmla="*/ 0 w 24279"/>
                <a:gd name="connsiteY0" fmla="*/ 0 h 1783271"/>
                <a:gd name="connsiteX1" fmla="*/ 24279 w 24279"/>
                <a:gd name="connsiteY1" fmla="*/ 6469 h 1783271"/>
                <a:gd name="connsiteX2" fmla="*/ 24279 w 24279"/>
                <a:gd name="connsiteY2" fmla="*/ 1776802 h 1783271"/>
                <a:gd name="connsiteX3" fmla="*/ 0 w 24279"/>
                <a:gd name="connsiteY3" fmla="*/ 1783271 h 1783271"/>
                <a:gd name="connsiteX4" fmla="*/ 0 w 24279"/>
                <a:gd name="connsiteY4" fmla="*/ 0 h 1783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83271">
                  <a:moveTo>
                    <a:pt x="0" y="0"/>
                  </a:moveTo>
                  <a:lnTo>
                    <a:pt x="24279" y="6469"/>
                  </a:lnTo>
                  <a:lnTo>
                    <a:pt x="24279" y="1776802"/>
                  </a:lnTo>
                  <a:lnTo>
                    <a:pt x="0" y="178327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2" name="Freeform: Shape 11">
              <a:extLst>
                <a:ext uri="{FF2B5EF4-FFF2-40B4-BE49-F238E27FC236}">
                  <a16:creationId xmlns:a16="http://schemas.microsoft.com/office/drawing/2014/main" id="{4344F9E9-D694-49C9-A17E-802A65E30A70}"/>
                </a:ext>
              </a:extLst>
            </p:cNvPr>
            <p:cNvSpPr/>
            <p:nvPr userDrawn="1"/>
          </p:nvSpPr>
          <p:spPr>
            <a:xfrm rot="10800000">
              <a:off x="12080942" y="3126726"/>
              <a:ext cx="8713" cy="2402227"/>
            </a:xfrm>
            <a:custGeom>
              <a:avLst/>
              <a:gdLst>
                <a:gd name="connsiteX0" fmla="*/ 0 w 24279"/>
                <a:gd name="connsiteY0" fmla="*/ 0 h 1752878"/>
                <a:gd name="connsiteX1" fmla="*/ 24279 w 24279"/>
                <a:gd name="connsiteY1" fmla="*/ 6468 h 1752878"/>
                <a:gd name="connsiteX2" fmla="*/ 24279 w 24279"/>
                <a:gd name="connsiteY2" fmla="*/ 1746409 h 1752878"/>
                <a:gd name="connsiteX3" fmla="*/ 0 w 24279"/>
                <a:gd name="connsiteY3" fmla="*/ 1752878 h 1752878"/>
                <a:gd name="connsiteX4" fmla="*/ 0 w 24279"/>
                <a:gd name="connsiteY4" fmla="*/ 0 h 175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52878">
                  <a:moveTo>
                    <a:pt x="0" y="0"/>
                  </a:moveTo>
                  <a:lnTo>
                    <a:pt x="24279" y="6468"/>
                  </a:lnTo>
                  <a:lnTo>
                    <a:pt x="24279" y="1746409"/>
                  </a:lnTo>
                  <a:lnTo>
                    <a:pt x="0" y="175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3" name="Freeform: Shape 12">
              <a:extLst>
                <a:ext uri="{FF2B5EF4-FFF2-40B4-BE49-F238E27FC236}">
                  <a16:creationId xmlns:a16="http://schemas.microsoft.com/office/drawing/2014/main" id="{7B980E08-5C1D-40F6-B095-3AEEAA73574C}"/>
                </a:ext>
              </a:extLst>
            </p:cNvPr>
            <p:cNvSpPr/>
            <p:nvPr userDrawn="1"/>
          </p:nvSpPr>
          <p:spPr>
            <a:xfrm rot="10800000">
              <a:off x="12060473" y="3147551"/>
              <a:ext cx="8713" cy="2360577"/>
            </a:xfrm>
            <a:custGeom>
              <a:avLst/>
              <a:gdLst>
                <a:gd name="connsiteX0" fmla="*/ 0 w 24279"/>
                <a:gd name="connsiteY0" fmla="*/ 0 h 1722486"/>
                <a:gd name="connsiteX1" fmla="*/ 24279 w 24279"/>
                <a:gd name="connsiteY1" fmla="*/ 6468 h 1722486"/>
                <a:gd name="connsiteX2" fmla="*/ 24279 w 24279"/>
                <a:gd name="connsiteY2" fmla="*/ 1716017 h 1722486"/>
                <a:gd name="connsiteX3" fmla="*/ 0 w 24279"/>
                <a:gd name="connsiteY3" fmla="*/ 1722486 h 1722486"/>
                <a:gd name="connsiteX4" fmla="*/ 0 w 24279"/>
                <a:gd name="connsiteY4" fmla="*/ 0 h 172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2486">
                  <a:moveTo>
                    <a:pt x="0" y="0"/>
                  </a:moveTo>
                  <a:lnTo>
                    <a:pt x="24279" y="6468"/>
                  </a:lnTo>
                  <a:lnTo>
                    <a:pt x="24279" y="1716017"/>
                  </a:lnTo>
                  <a:lnTo>
                    <a:pt x="0" y="172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4" name="Freeform: Shape 13">
              <a:extLst>
                <a:ext uri="{FF2B5EF4-FFF2-40B4-BE49-F238E27FC236}">
                  <a16:creationId xmlns:a16="http://schemas.microsoft.com/office/drawing/2014/main" id="{0D7740FA-60AE-4A34-B451-785188C30FA6}"/>
                </a:ext>
              </a:extLst>
            </p:cNvPr>
            <p:cNvSpPr/>
            <p:nvPr userDrawn="1"/>
          </p:nvSpPr>
          <p:spPr>
            <a:xfrm rot="10800000">
              <a:off x="12040004" y="3168376"/>
              <a:ext cx="8713" cy="2318926"/>
            </a:xfrm>
            <a:custGeom>
              <a:avLst/>
              <a:gdLst>
                <a:gd name="connsiteX0" fmla="*/ 0 w 24279"/>
                <a:gd name="connsiteY0" fmla="*/ 0 h 1692094"/>
                <a:gd name="connsiteX1" fmla="*/ 24279 w 24279"/>
                <a:gd name="connsiteY1" fmla="*/ 6468 h 1692094"/>
                <a:gd name="connsiteX2" fmla="*/ 24279 w 24279"/>
                <a:gd name="connsiteY2" fmla="*/ 1685625 h 1692094"/>
                <a:gd name="connsiteX3" fmla="*/ 0 w 24279"/>
                <a:gd name="connsiteY3" fmla="*/ 1692094 h 1692094"/>
                <a:gd name="connsiteX4" fmla="*/ 0 w 24279"/>
                <a:gd name="connsiteY4" fmla="*/ 0 h 169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92094">
                  <a:moveTo>
                    <a:pt x="0" y="0"/>
                  </a:moveTo>
                  <a:lnTo>
                    <a:pt x="24279" y="6468"/>
                  </a:lnTo>
                  <a:lnTo>
                    <a:pt x="24279" y="1685625"/>
                  </a:lnTo>
                  <a:lnTo>
                    <a:pt x="0" y="169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5" name="Freeform: Shape 14">
              <a:extLst>
                <a:ext uri="{FF2B5EF4-FFF2-40B4-BE49-F238E27FC236}">
                  <a16:creationId xmlns:a16="http://schemas.microsoft.com/office/drawing/2014/main" id="{F9744CA9-392F-44A4-8EF9-689BF10BB0C3}"/>
                </a:ext>
              </a:extLst>
            </p:cNvPr>
            <p:cNvSpPr/>
            <p:nvPr userDrawn="1"/>
          </p:nvSpPr>
          <p:spPr>
            <a:xfrm rot="10800000">
              <a:off x="12019536" y="3189202"/>
              <a:ext cx="8713" cy="2277275"/>
            </a:xfrm>
            <a:custGeom>
              <a:avLst/>
              <a:gdLst>
                <a:gd name="connsiteX0" fmla="*/ 0 w 24279"/>
                <a:gd name="connsiteY0" fmla="*/ 0 h 1661702"/>
                <a:gd name="connsiteX1" fmla="*/ 24279 w 24279"/>
                <a:gd name="connsiteY1" fmla="*/ 6469 h 1661702"/>
                <a:gd name="connsiteX2" fmla="*/ 24279 w 24279"/>
                <a:gd name="connsiteY2" fmla="*/ 1655233 h 1661702"/>
                <a:gd name="connsiteX3" fmla="*/ 0 w 24279"/>
                <a:gd name="connsiteY3" fmla="*/ 1661702 h 1661702"/>
                <a:gd name="connsiteX4" fmla="*/ 0 w 24279"/>
                <a:gd name="connsiteY4" fmla="*/ 0 h 166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61702">
                  <a:moveTo>
                    <a:pt x="0" y="0"/>
                  </a:moveTo>
                  <a:lnTo>
                    <a:pt x="24279" y="6469"/>
                  </a:lnTo>
                  <a:lnTo>
                    <a:pt x="24279" y="1655233"/>
                  </a:lnTo>
                  <a:lnTo>
                    <a:pt x="0" y="166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6" name="Freeform: Shape 15">
              <a:extLst>
                <a:ext uri="{FF2B5EF4-FFF2-40B4-BE49-F238E27FC236}">
                  <a16:creationId xmlns:a16="http://schemas.microsoft.com/office/drawing/2014/main" id="{F78BF365-225E-437A-8A73-06EF49761DAF}"/>
                </a:ext>
              </a:extLst>
            </p:cNvPr>
            <p:cNvSpPr/>
            <p:nvPr userDrawn="1"/>
          </p:nvSpPr>
          <p:spPr>
            <a:xfrm rot="10800000">
              <a:off x="11999067" y="3210027"/>
              <a:ext cx="8713" cy="2235625"/>
            </a:xfrm>
            <a:custGeom>
              <a:avLst/>
              <a:gdLst>
                <a:gd name="connsiteX0" fmla="*/ 0 w 24279"/>
                <a:gd name="connsiteY0" fmla="*/ 0 h 1631310"/>
                <a:gd name="connsiteX1" fmla="*/ 24279 w 24279"/>
                <a:gd name="connsiteY1" fmla="*/ 6469 h 1631310"/>
                <a:gd name="connsiteX2" fmla="*/ 24279 w 24279"/>
                <a:gd name="connsiteY2" fmla="*/ 1624841 h 1631310"/>
                <a:gd name="connsiteX3" fmla="*/ 0 w 24279"/>
                <a:gd name="connsiteY3" fmla="*/ 1631310 h 1631310"/>
                <a:gd name="connsiteX4" fmla="*/ 0 w 24279"/>
                <a:gd name="connsiteY4" fmla="*/ 0 h 1631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31310">
                  <a:moveTo>
                    <a:pt x="0" y="0"/>
                  </a:moveTo>
                  <a:lnTo>
                    <a:pt x="24279" y="6469"/>
                  </a:lnTo>
                  <a:lnTo>
                    <a:pt x="24279" y="1624841"/>
                  </a:lnTo>
                  <a:lnTo>
                    <a:pt x="0" y="163131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7" name="Freeform: Shape 16">
              <a:extLst>
                <a:ext uri="{FF2B5EF4-FFF2-40B4-BE49-F238E27FC236}">
                  <a16:creationId xmlns:a16="http://schemas.microsoft.com/office/drawing/2014/main" id="{9043C8BB-17B1-44ED-A99C-C2397F191D3C}"/>
                </a:ext>
              </a:extLst>
            </p:cNvPr>
            <p:cNvSpPr/>
            <p:nvPr userDrawn="1"/>
          </p:nvSpPr>
          <p:spPr>
            <a:xfrm rot="10800000">
              <a:off x="11978598" y="3230852"/>
              <a:ext cx="8713" cy="2193974"/>
            </a:xfrm>
            <a:custGeom>
              <a:avLst/>
              <a:gdLst>
                <a:gd name="connsiteX0" fmla="*/ 0 w 24279"/>
                <a:gd name="connsiteY0" fmla="*/ 0 h 1600918"/>
                <a:gd name="connsiteX1" fmla="*/ 24279 w 24279"/>
                <a:gd name="connsiteY1" fmla="*/ 6469 h 1600918"/>
                <a:gd name="connsiteX2" fmla="*/ 24279 w 24279"/>
                <a:gd name="connsiteY2" fmla="*/ 1594449 h 1600918"/>
                <a:gd name="connsiteX3" fmla="*/ 0 w 24279"/>
                <a:gd name="connsiteY3" fmla="*/ 1600918 h 1600918"/>
                <a:gd name="connsiteX4" fmla="*/ 0 w 24279"/>
                <a:gd name="connsiteY4" fmla="*/ 0 h 160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00918">
                  <a:moveTo>
                    <a:pt x="0" y="0"/>
                  </a:moveTo>
                  <a:lnTo>
                    <a:pt x="24279" y="6469"/>
                  </a:lnTo>
                  <a:lnTo>
                    <a:pt x="24279" y="1594449"/>
                  </a:lnTo>
                  <a:lnTo>
                    <a:pt x="0" y="160091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8" name="Freeform: Shape 17">
              <a:extLst>
                <a:ext uri="{FF2B5EF4-FFF2-40B4-BE49-F238E27FC236}">
                  <a16:creationId xmlns:a16="http://schemas.microsoft.com/office/drawing/2014/main" id="{4209B90D-515D-4FB3-9A1C-EAA440626D25}"/>
                </a:ext>
              </a:extLst>
            </p:cNvPr>
            <p:cNvSpPr/>
            <p:nvPr userDrawn="1"/>
          </p:nvSpPr>
          <p:spPr>
            <a:xfrm rot="10800000">
              <a:off x="11958129" y="3251679"/>
              <a:ext cx="8713" cy="2152322"/>
            </a:xfrm>
            <a:custGeom>
              <a:avLst/>
              <a:gdLst>
                <a:gd name="connsiteX0" fmla="*/ 0 w 24279"/>
                <a:gd name="connsiteY0" fmla="*/ 0 h 1570525"/>
                <a:gd name="connsiteX1" fmla="*/ 24279 w 24279"/>
                <a:gd name="connsiteY1" fmla="*/ 6469 h 1570525"/>
                <a:gd name="connsiteX2" fmla="*/ 24279 w 24279"/>
                <a:gd name="connsiteY2" fmla="*/ 1564057 h 1570525"/>
                <a:gd name="connsiteX3" fmla="*/ 0 w 24279"/>
                <a:gd name="connsiteY3" fmla="*/ 1570525 h 1570525"/>
                <a:gd name="connsiteX4" fmla="*/ 0 w 24279"/>
                <a:gd name="connsiteY4" fmla="*/ 0 h 157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70525">
                  <a:moveTo>
                    <a:pt x="0" y="0"/>
                  </a:moveTo>
                  <a:lnTo>
                    <a:pt x="24279" y="6469"/>
                  </a:lnTo>
                  <a:lnTo>
                    <a:pt x="24279" y="1564057"/>
                  </a:lnTo>
                  <a:lnTo>
                    <a:pt x="0" y="157052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19" name="Freeform: Shape 18">
              <a:extLst>
                <a:ext uri="{FF2B5EF4-FFF2-40B4-BE49-F238E27FC236}">
                  <a16:creationId xmlns:a16="http://schemas.microsoft.com/office/drawing/2014/main" id="{C42047D1-3CEF-4FB7-8CC7-A70C2EB130E7}"/>
                </a:ext>
              </a:extLst>
            </p:cNvPr>
            <p:cNvSpPr/>
            <p:nvPr userDrawn="1"/>
          </p:nvSpPr>
          <p:spPr>
            <a:xfrm rot="10800000">
              <a:off x="11937661" y="3272504"/>
              <a:ext cx="8713" cy="2110672"/>
            </a:xfrm>
            <a:custGeom>
              <a:avLst/>
              <a:gdLst>
                <a:gd name="connsiteX0" fmla="*/ 0 w 24279"/>
                <a:gd name="connsiteY0" fmla="*/ 0 h 1540133"/>
                <a:gd name="connsiteX1" fmla="*/ 24279 w 24279"/>
                <a:gd name="connsiteY1" fmla="*/ 6469 h 1540133"/>
                <a:gd name="connsiteX2" fmla="*/ 24279 w 24279"/>
                <a:gd name="connsiteY2" fmla="*/ 1533665 h 1540133"/>
                <a:gd name="connsiteX3" fmla="*/ 0 w 24279"/>
                <a:gd name="connsiteY3" fmla="*/ 1540133 h 1540133"/>
                <a:gd name="connsiteX4" fmla="*/ 0 w 24279"/>
                <a:gd name="connsiteY4" fmla="*/ 0 h 1540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40133">
                  <a:moveTo>
                    <a:pt x="0" y="0"/>
                  </a:moveTo>
                  <a:lnTo>
                    <a:pt x="24279" y="6469"/>
                  </a:lnTo>
                  <a:lnTo>
                    <a:pt x="24279" y="1533665"/>
                  </a:lnTo>
                  <a:lnTo>
                    <a:pt x="0" y="154013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0" name="Freeform: Shape 19">
              <a:extLst>
                <a:ext uri="{FF2B5EF4-FFF2-40B4-BE49-F238E27FC236}">
                  <a16:creationId xmlns:a16="http://schemas.microsoft.com/office/drawing/2014/main" id="{DD020D5C-6597-488F-9748-1CDC4B1345D0}"/>
                </a:ext>
              </a:extLst>
            </p:cNvPr>
            <p:cNvSpPr/>
            <p:nvPr userDrawn="1"/>
          </p:nvSpPr>
          <p:spPr>
            <a:xfrm rot="10800000">
              <a:off x="11917192" y="3293330"/>
              <a:ext cx="8713" cy="2069021"/>
            </a:xfrm>
            <a:custGeom>
              <a:avLst/>
              <a:gdLst>
                <a:gd name="connsiteX0" fmla="*/ 0 w 24279"/>
                <a:gd name="connsiteY0" fmla="*/ 0 h 1509741"/>
                <a:gd name="connsiteX1" fmla="*/ 24279 w 24279"/>
                <a:gd name="connsiteY1" fmla="*/ 6469 h 1509741"/>
                <a:gd name="connsiteX2" fmla="*/ 24279 w 24279"/>
                <a:gd name="connsiteY2" fmla="*/ 1503273 h 1509741"/>
                <a:gd name="connsiteX3" fmla="*/ 0 w 24279"/>
                <a:gd name="connsiteY3" fmla="*/ 1509741 h 1509741"/>
                <a:gd name="connsiteX4" fmla="*/ 0 w 24279"/>
                <a:gd name="connsiteY4" fmla="*/ 0 h 1509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09741">
                  <a:moveTo>
                    <a:pt x="0" y="0"/>
                  </a:moveTo>
                  <a:lnTo>
                    <a:pt x="24279" y="6469"/>
                  </a:lnTo>
                  <a:lnTo>
                    <a:pt x="24279" y="1503273"/>
                  </a:lnTo>
                  <a:lnTo>
                    <a:pt x="0" y="150974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1" name="Freeform: Shape 20">
              <a:extLst>
                <a:ext uri="{FF2B5EF4-FFF2-40B4-BE49-F238E27FC236}">
                  <a16:creationId xmlns:a16="http://schemas.microsoft.com/office/drawing/2014/main" id="{EC794BAD-B961-4117-BBAA-6A53650D00E7}"/>
                </a:ext>
              </a:extLst>
            </p:cNvPr>
            <p:cNvSpPr/>
            <p:nvPr userDrawn="1"/>
          </p:nvSpPr>
          <p:spPr>
            <a:xfrm rot="10800000">
              <a:off x="11896723" y="3314155"/>
              <a:ext cx="8713" cy="2027370"/>
            </a:xfrm>
            <a:custGeom>
              <a:avLst/>
              <a:gdLst>
                <a:gd name="connsiteX0" fmla="*/ 0 w 24279"/>
                <a:gd name="connsiteY0" fmla="*/ 0 h 1479349"/>
                <a:gd name="connsiteX1" fmla="*/ 24279 w 24279"/>
                <a:gd name="connsiteY1" fmla="*/ 6469 h 1479349"/>
                <a:gd name="connsiteX2" fmla="*/ 24279 w 24279"/>
                <a:gd name="connsiteY2" fmla="*/ 1472881 h 1479349"/>
                <a:gd name="connsiteX3" fmla="*/ 0 w 24279"/>
                <a:gd name="connsiteY3" fmla="*/ 1479349 h 1479349"/>
                <a:gd name="connsiteX4" fmla="*/ 0 w 24279"/>
                <a:gd name="connsiteY4" fmla="*/ 0 h 1479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79349">
                  <a:moveTo>
                    <a:pt x="0" y="0"/>
                  </a:moveTo>
                  <a:lnTo>
                    <a:pt x="24279" y="6469"/>
                  </a:lnTo>
                  <a:lnTo>
                    <a:pt x="24279" y="1472881"/>
                  </a:lnTo>
                  <a:lnTo>
                    <a:pt x="0" y="14793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2" name="Freeform: Shape 21">
              <a:extLst>
                <a:ext uri="{FF2B5EF4-FFF2-40B4-BE49-F238E27FC236}">
                  <a16:creationId xmlns:a16="http://schemas.microsoft.com/office/drawing/2014/main" id="{F1D9B4BC-CB42-4776-BD22-555253F30EFC}"/>
                </a:ext>
              </a:extLst>
            </p:cNvPr>
            <p:cNvSpPr/>
            <p:nvPr userDrawn="1"/>
          </p:nvSpPr>
          <p:spPr>
            <a:xfrm rot="10800000">
              <a:off x="11876254" y="3334980"/>
              <a:ext cx="8713" cy="1985720"/>
            </a:xfrm>
            <a:custGeom>
              <a:avLst/>
              <a:gdLst>
                <a:gd name="connsiteX0" fmla="*/ 0 w 24279"/>
                <a:gd name="connsiteY0" fmla="*/ 0 h 1448957"/>
                <a:gd name="connsiteX1" fmla="*/ 24279 w 24279"/>
                <a:gd name="connsiteY1" fmla="*/ 6469 h 1448957"/>
                <a:gd name="connsiteX2" fmla="*/ 24279 w 24279"/>
                <a:gd name="connsiteY2" fmla="*/ 1442488 h 1448957"/>
                <a:gd name="connsiteX3" fmla="*/ 0 w 24279"/>
                <a:gd name="connsiteY3" fmla="*/ 1448957 h 1448957"/>
                <a:gd name="connsiteX4" fmla="*/ 0 w 24279"/>
                <a:gd name="connsiteY4" fmla="*/ 0 h 1448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48957">
                  <a:moveTo>
                    <a:pt x="0" y="0"/>
                  </a:moveTo>
                  <a:lnTo>
                    <a:pt x="24279" y="6469"/>
                  </a:lnTo>
                  <a:lnTo>
                    <a:pt x="24279" y="1442488"/>
                  </a:lnTo>
                  <a:lnTo>
                    <a:pt x="0" y="144895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3" name="Freeform: Shape 22">
              <a:extLst>
                <a:ext uri="{FF2B5EF4-FFF2-40B4-BE49-F238E27FC236}">
                  <a16:creationId xmlns:a16="http://schemas.microsoft.com/office/drawing/2014/main" id="{3A41700C-8584-49D9-A23A-74B361DAED2E}"/>
                </a:ext>
              </a:extLst>
            </p:cNvPr>
            <p:cNvSpPr/>
            <p:nvPr userDrawn="1"/>
          </p:nvSpPr>
          <p:spPr>
            <a:xfrm rot="10800000">
              <a:off x="11855786" y="3355806"/>
              <a:ext cx="8713" cy="1944068"/>
            </a:xfrm>
            <a:custGeom>
              <a:avLst/>
              <a:gdLst>
                <a:gd name="connsiteX0" fmla="*/ 0 w 24279"/>
                <a:gd name="connsiteY0" fmla="*/ 0 h 1418564"/>
                <a:gd name="connsiteX1" fmla="*/ 24279 w 24279"/>
                <a:gd name="connsiteY1" fmla="*/ 6468 h 1418564"/>
                <a:gd name="connsiteX2" fmla="*/ 24279 w 24279"/>
                <a:gd name="connsiteY2" fmla="*/ 1412095 h 1418564"/>
                <a:gd name="connsiteX3" fmla="*/ 0 w 24279"/>
                <a:gd name="connsiteY3" fmla="*/ 1418564 h 1418564"/>
                <a:gd name="connsiteX4" fmla="*/ 0 w 24279"/>
                <a:gd name="connsiteY4" fmla="*/ 0 h 1418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18564">
                  <a:moveTo>
                    <a:pt x="0" y="0"/>
                  </a:moveTo>
                  <a:lnTo>
                    <a:pt x="24279" y="6468"/>
                  </a:lnTo>
                  <a:lnTo>
                    <a:pt x="24279" y="1412095"/>
                  </a:lnTo>
                  <a:lnTo>
                    <a:pt x="0" y="141856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4" name="Freeform: Shape 23">
              <a:extLst>
                <a:ext uri="{FF2B5EF4-FFF2-40B4-BE49-F238E27FC236}">
                  <a16:creationId xmlns:a16="http://schemas.microsoft.com/office/drawing/2014/main" id="{5F73067D-A421-4D8E-A9B9-E0FA48343320}"/>
                </a:ext>
              </a:extLst>
            </p:cNvPr>
            <p:cNvSpPr/>
            <p:nvPr userDrawn="1"/>
          </p:nvSpPr>
          <p:spPr>
            <a:xfrm rot="10800000">
              <a:off x="11835317" y="3376631"/>
              <a:ext cx="8713" cy="1902417"/>
            </a:xfrm>
            <a:custGeom>
              <a:avLst/>
              <a:gdLst>
                <a:gd name="connsiteX0" fmla="*/ 0 w 24279"/>
                <a:gd name="connsiteY0" fmla="*/ 0 h 1388172"/>
                <a:gd name="connsiteX1" fmla="*/ 24279 w 24279"/>
                <a:gd name="connsiteY1" fmla="*/ 6468 h 1388172"/>
                <a:gd name="connsiteX2" fmla="*/ 24279 w 24279"/>
                <a:gd name="connsiteY2" fmla="*/ 1381703 h 1388172"/>
                <a:gd name="connsiteX3" fmla="*/ 0 w 24279"/>
                <a:gd name="connsiteY3" fmla="*/ 1388172 h 1388172"/>
                <a:gd name="connsiteX4" fmla="*/ 0 w 24279"/>
                <a:gd name="connsiteY4" fmla="*/ 0 h 1388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88172">
                  <a:moveTo>
                    <a:pt x="0" y="0"/>
                  </a:moveTo>
                  <a:lnTo>
                    <a:pt x="24279" y="6468"/>
                  </a:lnTo>
                  <a:lnTo>
                    <a:pt x="24279" y="1381703"/>
                  </a:lnTo>
                  <a:lnTo>
                    <a:pt x="0" y="138817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5" name="Freeform: Shape 24">
              <a:extLst>
                <a:ext uri="{FF2B5EF4-FFF2-40B4-BE49-F238E27FC236}">
                  <a16:creationId xmlns:a16="http://schemas.microsoft.com/office/drawing/2014/main" id="{6315EC6B-B213-4B4B-B370-22ABCD2CD5BC}"/>
                </a:ext>
              </a:extLst>
            </p:cNvPr>
            <p:cNvSpPr/>
            <p:nvPr userDrawn="1"/>
          </p:nvSpPr>
          <p:spPr>
            <a:xfrm rot="10800000">
              <a:off x="11814848" y="3397456"/>
              <a:ext cx="8713" cy="1860766"/>
            </a:xfrm>
            <a:custGeom>
              <a:avLst/>
              <a:gdLst>
                <a:gd name="connsiteX0" fmla="*/ 0 w 24279"/>
                <a:gd name="connsiteY0" fmla="*/ 0 h 1357780"/>
                <a:gd name="connsiteX1" fmla="*/ 24279 w 24279"/>
                <a:gd name="connsiteY1" fmla="*/ 6468 h 1357780"/>
                <a:gd name="connsiteX2" fmla="*/ 24279 w 24279"/>
                <a:gd name="connsiteY2" fmla="*/ 1351311 h 1357780"/>
                <a:gd name="connsiteX3" fmla="*/ 0 w 24279"/>
                <a:gd name="connsiteY3" fmla="*/ 1357780 h 1357780"/>
                <a:gd name="connsiteX4" fmla="*/ 0 w 24279"/>
                <a:gd name="connsiteY4" fmla="*/ 0 h 1357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57780">
                  <a:moveTo>
                    <a:pt x="0" y="0"/>
                  </a:moveTo>
                  <a:lnTo>
                    <a:pt x="24279" y="6468"/>
                  </a:lnTo>
                  <a:lnTo>
                    <a:pt x="24279" y="1351311"/>
                  </a:lnTo>
                  <a:lnTo>
                    <a:pt x="0" y="135778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6" name="Freeform: Shape 25">
              <a:extLst>
                <a:ext uri="{FF2B5EF4-FFF2-40B4-BE49-F238E27FC236}">
                  <a16:creationId xmlns:a16="http://schemas.microsoft.com/office/drawing/2014/main" id="{560415F0-A71F-4FD4-9639-CD39F2BD5416}"/>
                </a:ext>
              </a:extLst>
            </p:cNvPr>
            <p:cNvSpPr/>
            <p:nvPr userDrawn="1"/>
          </p:nvSpPr>
          <p:spPr>
            <a:xfrm rot="10800000">
              <a:off x="11794379" y="3418281"/>
              <a:ext cx="8713" cy="1819116"/>
            </a:xfrm>
            <a:custGeom>
              <a:avLst/>
              <a:gdLst>
                <a:gd name="connsiteX0" fmla="*/ 0 w 24279"/>
                <a:gd name="connsiteY0" fmla="*/ 0 h 1327388"/>
                <a:gd name="connsiteX1" fmla="*/ 24279 w 24279"/>
                <a:gd name="connsiteY1" fmla="*/ 6469 h 1327388"/>
                <a:gd name="connsiteX2" fmla="*/ 24279 w 24279"/>
                <a:gd name="connsiteY2" fmla="*/ 1320919 h 1327388"/>
                <a:gd name="connsiteX3" fmla="*/ 0 w 24279"/>
                <a:gd name="connsiteY3" fmla="*/ 1327388 h 1327388"/>
                <a:gd name="connsiteX4" fmla="*/ 0 w 24279"/>
                <a:gd name="connsiteY4" fmla="*/ 0 h 1327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27388">
                  <a:moveTo>
                    <a:pt x="0" y="0"/>
                  </a:moveTo>
                  <a:lnTo>
                    <a:pt x="24279" y="6469"/>
                  </a:lnTo>
                  <a:lnTo>
                    <a:pt x="24279" y="1320919"/>
                  </a:lnTo>
                  <a:lnTo>
                    <a:pt x="0" y="132738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7" name="Freeform: Shape 26">
              <a:extLst>
                <a:ext uri="{FF2B5EF4-FFF2-40B4-BE49-F238E27FC236}">
                  <a16:creationId xmlns:a16="http://schemas.microsoft.com/office/drawing/2014/main" id="{CB8199C9-E5A1-4D2E-8122-E9C0C25A60B1}"/>
                </a:ext>
              </a:extLst>
            </p:cNvPr>
            <p:cNvSpPr/>
            <p:nvPr userDrawn="1"/>
          </p:nvSpPr>
          <p:spPr>
            <a:xfrm rot="10800000">
              <a:off x="11773911" y="3439107"/>
              <a:ext cx="8713" cy="1777465"/>
            </a:xfrm>
            <a:custGeom>
              <a:avLst/>
              <a:gdLst>
                <a:gd name="connsiteX0" fmla="*/ 0 w 24279"/>
                <a:gd name="connsiteY0" fmla="*/ 0 h 1296996"/>
                <a:gd name="connsiteX1" fmla="*/ 24279 w 24279"/>
                <a:gd name="connsiteY1" fmla="*/ 6469 h 1296996"/>
                <a:gd name="connsiteX2" fmla="*/ 24279 w 24279"/>
                <a:gd name="connsiteY2" fmla="*/ 1290527 h 1296996"/>
                <a:gd name="connsiteX3" fmla="*/ 0 w 24279"/>
                <a:gd name="connsiteY3" fmla="*/ 1296996 h 1296996"/>
                <a:gd name="connsiteX4" fmla="*/ 0 w 24279"/>
                <a:gd name="connsiteY4" fmla="*/ 0 h 1296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96996">
                  <a:moveTo>
                    <a:pt x="0" y="0"/>
                  </a:moveTo>
                  <a:lnTo>
                    <a:pt x="24279" y="6469"/>
                  </a:lnTo>
                  <a:lnTo>
                    <a:pt x="24279" y="1290527"/>
                  </a:lnTo>
                  <a:lnTo>
                    <a:pt x="0" y="129699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8" name="Freeform: Shape 27">
              <a:extLst>
                <a:ext uri="{FF2B5EF4-FFF2-40B4-BE49-F238E27FC236}">
                  <a16:creationId xmlns:a16="http://schemas.microsoft.com/office/drawing/2014/main" id="{E01FF23C-C971-4BF8-84F4-D0622C302D4A}"/>
                </a:ext>
              </a:extLst>
            </p:cNvPr>
            <p:cNvSpPr/>
            <p:nvPr userDrawn="1"/>
          </p:nvSpPr>
          <p:spPr>
            <a:xfrm rot="10800000">
              <a:off x="11753442" y="3459932"/>
              <a:ext cx="8713" cy="1735814"/>
            </a:xfrm>
            <a:custGeom>
              <a:avLst/>
              <a:gdLst>
                <a:gd name="connsiteX0" fmla="*/ 0 w 24279"/>
                <a:gd name="connsiteY0" fmla="*/ 0 h 1266604"/>
                <a:gd name="connsiteX1" fmla="*/ 24279 w 24279"/>
                <a:gd name="connsiteY1" fmla="*/ 6469 h 1266604"/>
                <a:gd name="connsiteX2" fmla="*/ 24279 w 24279"/>
                <a:gd name="connsiteY2" fmla="*/ 1260135 h 1266604"/>
                <a:gd name="connsiteX3" fmla="*/ 0 w 24279"/>
                <a:gd name="connsiteY3" fmla="*/ 1266604 h 1266604"/>
                <a:gd name="connsiteX4" fmla="*/ 0 w 24279"/>
                <a:gd name="connsiteY4" fmla="*/ 0 h 1266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66604">
                  <a:moveTo>
                    <a:pt x="0" y="0"/>
                  </a:moveTo>
                  <a:lnTo>
                    <a:pt x="24279" y="6469"/>
                  </a:lnTo>
                  <a:lnTo>
                    <a:pt x="24279" y="1260135"/>
                  </a:lnTo>
                  <a:lnTo>
                    <a:pt x="0" y="126660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29" name="Freeform: Shape 28">
              <a:extLst>
                <a:ext uri="{FF2B5EF4-FFF2-40B4-BE49-F238E27FC236}">
                  <a16:creationId xmlns:a16="http://schemas.microsoft.com/office/drawing/2014/main" id="{F1B76288-CB8F-4409-A020-415F350177B6}"/>
                </a:ext>
              </a:extLst>
            </p:cNvPr>
            <p:cNvSpPr/>
            <p:nvPr userDrawn="1"/>
          </p:nvSpPr>
          <p:spPr>
            <a:xfrm rot="10800000">
              <a:off x="11732973" y="3480757"/>
              <a:ext cx="8713" cy="1694164"/>
            </a:xfrm>
            <a:custGeom>
              <a:avLst/>
              <a:gdLst>
                <a:gd name="connsiteX0" fmla="*/ 0 w 24279"/>
                <a:gd name="connsiteY0" fmla="*/ 0 h 1236212"/>
                <a:gd name="connsiteX1" fmla="*/ 24279 w 24279"/>
                <a:gd name="connsiteY1" fmla="*/ 6469 h 1236212"/>
                <a:gd name="connsiteX2" fmla="*/ 24279 w 24279"/>
                <a:gd name="connsiteY2" fmla="*/ 1229743 h 1236212"/>
                <a:gd name="connsiteX3" fmla="*/ 0 w 24279"/>
                <a:gd name="connsiteY3" fmla="*/ 1236212 h 1236212"/>
                <a:gd name="connsiteX4" fmla="*/ 0 w 24279"/>
                <a:gd name="connsiteY4" fmla="*/ 0 h 1236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36212">
                  <a:moveTo>
                    <a:pt x="0" y="0"/>
                  </a:moveTo>
                  <a:lnTo>
                    <a:pt x="24279" y="6469"/>
                  </a:lnTo>
                  <a:lnTo>
                    <a:pt x="24279" y="1229743"/>
                  </a:lnTo>
                  <a:lnTo>
                    <a:pt x="0" y="123621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0" name="Freeform: Shape 29">
              <a:extLst>
                <a:ext uri="{FF2B5EF4-FFF2-40B4-BE49-F238E27FC236}">
                  <a16:creationId xmlns:a16="http://schemas.microsoft.com/office/drawing/2014/main" id="{0524E820-459D-4316-A4A0-08174839EC6D}"/>
                </a:ext>
              </a:extLst>
            </p:cNvPr>
            <p:cNvSpPr/>
            <p:nvPr userDrawn="1"/>
          </p:nvSpPr>
          <p:spPr>
            <a:xfrm rot="10800000">
              <a:off x="11712504" y="3501583"/>
              <a:ext cx="8713" cy="1652513"/>
            </a:xfrm>
            <a:custGeom>
              <a:avLst/>
              <a:gdLst>
                <a:gd name="connsiteX0" fmla="*/ 0 w 24279"/>
                <a:gd name="connsiteY0" fmla="*/ 0 h 1205820"/>
                <a:gd name="connsiteX1" fmla="*/ 24279 w 24279"/>
                <a:gd name="connsiteY1" fmla="*/ 6469 h 1205820"/>
                <a:gd name="connsiteX2" fmla="*/ 24279 w 24279"/>
                <a:gd name="connsiteY2" fmla="*/ 1199351 h 1205820"/>
                <a:gd name="connsiteX3" fmla="*/ 0 w 24279"/>
                <a:gd name="connsiteY3" fmla="*/ 1205820 h 1205820"/>
                <a:gd name="connsiteX4" fmla="*/ 0 w 24279"/>
                <a:gd name="connsiteY4" fmla="*/ 0 h 120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05820">
                  <a:moveTo>
                    <a:pt x="0" y="0"/>
                  </a:moveTo>
                  <a:lnTo>
                    <a:pt x="24279" y="6469"/>
                  </a:lnTo>
                  <a:lnTo>
                    <a:pt x="24279" y="1199351"/>
                  </a:lnTo>
                  <a:lnTo>
                    <a:pt x="0" y="120582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1" name="Freeform: Shape 30">
              <a:extLst>
                <a:ext uri="{FF2B5EF4-FFF2-40B4-BE49-F238E27FC236}">
                  <a16:creationId xmlns:a16="http://schemas.microsoft.com/office/drawing/2014/main" id="{AB5BACF0-148A-4E42-95DD-FDB4EAFC7DF6}"/>
                </a:ext>
              </a:extLst>
            </p:cNvPr>
            <p:cNvSpPr/>
            <p:nvPr userDrawn="1"/>
          </p:nvSpPr>
          <p:spPr>
            <a:xfrm rot="10800000">
              <a:off x="11692036" y="3522408"/>
              <a:ext cx="8713" cy="1610862"/>
            </a:xfrm>
            <a:custGeom>
              <a:avLst/>
              <a:gdLst>
                <a:gd name="connsiteX0" fmla="*/ 0 w 24279"/>
                <a:gd name="connsiteY0" fmla="*/ 0 h 1175428"/>
                <a:gd name="connsiteX1" fmla="*/ 24279 w 24279"/>
                <a:gd name="connsiteY1" fmla="*/ 6469 h 1175428"/>
                <a:gd name="connsiteX2" fmla="*/ 24279 w 24279"/>
                <a:gd name="connsiteY2" fmla="*/ 1168959 h 1175428"/>
                <a:gd name="connsiteX3" fmla="*/ 0 w 24279"/>
                <a:gd name="connsiteY3" fmla="*/ 1175428 h 1175428"/>
                <a:gd name="connsiteX4" fmla="*/ 0 w 24279"/>
                <a:gd name="connsiteY4" fmla="*/ 0 h 1175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75428">
                  <a:moveTo>
                    <a:pt x="0" y="0"/>
                  </a:moveTo>
                  <a:lnTo>
                    <a:pt x="24279" y="6469"/>
                  </a:lnTo>
                  <a:lnTo>
                    <a:pt x="24279" y="1168959"/>
                  </a:lnTo>
                  <a:lnTo>
                    <a:pt x="0" y="117542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2" name="Freeform: Shape 31">
              <a:extLst>
                <a:ext uri="{FF2B5EF4-FFF2-40B4-BE49-F238E27FC236}">
                  <a16:creationId xmlns:a16="http://schemas.microsoft.com/office/drawing/2014/main" id="{519FC7FD-3056-4E4F-9BD5-0B8F3E4DE265}"/>
                </a:ext>
              </a:extLst>
            </p:cNvPr>
            <p:cNvSpPr/>
            <p:nvPr userDrawn="1"/>
          </p:nvSpPr>
          <p:spPr>
            <a:xfrm rot="10800000">
              <a:off x="11671567" y="3543235"/>
              <a:ext cx="8713" cy="1569210"/>
            </a:xfrm>
            <a:custGeom>
              <a:avLst/>
              <a:gdLst>
                <a:gd name="connsiteX0" fmla="*/ 0 w 24279"/>
                <a:gd name="connsiteY0" fmla="*/ 0 h 1145035"/>
                <a:gd name="connsiteX1" fmla="*/ 24279 w 24279"/>
                <a:gd name="connsiteY1" fmla="*/ 6469 h 1145035"/>
                <a:gd name="connsiteX2" fmla="*/ 24279 w 24279"/>
                <a:gd name="connsiteY2" fmla="*/ 1138567 h 1145035"/>
                <a:gd name="connsiteX3" fmla="*/ 0 w 24279"/>
                <a:gd name="connsiteY3" fmla="*/ 1145035 h 1145035"/>
                <a:gd name="connsiteX4" fmla="*/ 0 w 24279"/>
                <a:gd name="connsiteY4" fmla="*/ 0 h 1145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45035">
                  <a:moveTo>
                    <a:pt x="0" y="0"/>
                  </a:moveTo>
                  <a:lnTo>
                    <a:pt x="24279" y="6469"/>
                  </a:lnTo>
                  <a:lnTo>
                    <a:pt x="24279" y="1138567"/>
                  </a:lnTo>
                  <a:lnTo>
                    <a:pt x="0" y="114503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3" name="Freeform: Shape 32">
              <a:extLst>
                <a:ext uri="{FF2B5EF4-FFF2-40B4-BE49-F238E27FC236}">
                  <a16:creationId xmlns:a16="http://schemas.microsoft.com/office/drawing/2014/main" id="{460878ED-5926-4B40-9342-359E917C5B26}"/>
                </a:ext>
              </a:extLst>
            </p:cNvPr>
            <p:cNvSpPr/>
            <p:nvPr userDrawn="1"/>
          </p:nvSpPr>
          <p:spPr>
            <a:xfrm rot="10800000">
              <a:off x="11651098" y="3564060"/>
              <a:ext cx="8713" cy="1527560"/>
            </a:xfrm>
            <a:custGeom>
              <a:avLst/>
              <a:gdLst>
                <a:gd name="connsiteX0" fmla="*/ 0 w 24279"/>
                <a:gd name="connsiteY0" fmla="*/ 0 h 1114643"/>
                <a:gd name="connsiteX1" fmla="*/ 24279 w 24279"/>
                <a:gd name="connsiteY1" fmla="*/ 6469 h 1114643"/>
                <a:gd name="connsiteX2" fmla="*/ 24279 w 24279"/>
                <a:gd name="connsiteY2" fmla="*/ 1108175 h 1114643"/>
                <a:gd name="connsiteX3" fmla="*/ 0 w 24279"/>
                <a:gd name="connsiteY3" fmla="*/ 1114643 h 1114643"/>
                <a:gd name="connsiteX4" fmla="*/ 0 w 24279"/>
                <a:gd name="connsiteY4" fmla="*/ 0 h 1114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4643">
                  <a:moveTo>
                    <a:pt x="0" y="0"/>
                  </a:moveTo>
                  <a:lnTo>
                    <a:pt x="24279" y="6469"/>
                  </a:lnTo>
                  <a:lnTo>
                    <a:pt x="24279" y="1108175"/>
                  </a:lnTo>
                  <a:lnTo>
                    <a:pt x="0" y="11146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4" name="Freeform: Shape 33">
              <a:extLst>
                <a:ext uri="{FF2B5EF4-FFF2-40B4-BE49-F238E27FC236}">
                  <a16:creationId xmlns:a16="http://schemas.microsoft.com/office/drawing/2014/main" id="{C077BF71-044B-423E-B940-2964ACFEF407}"/>
                </a:ext>
              </a:extLst>
            </p:cNvPr>
            <p:cNvSpPr/>
            <p:nvPr userDrawn="1"/>
          </p:nvSpPr>
          <p:spPr>
            <a:xfrm rot="10800000">
              <a:off x="11630629" y="3584885"/>
              <a:ext cx="8713" cy="1485909"/>
            </a:xfrm>
            <a:custGeom>
              <a:avLst/>
              <a:gdLst>
                <a:gd name="connsiteX0" fmla="*/ 0 w 24279"/>
                <a:gd name="connsiteY0" fmla="*/ 0 h 1084251"/>
                <a:gd name="connsiteX1" fmla="*/ 24279 w 24279"/>
                <a:gd name="connsiteY1" fmla="*/ 6469 h 1084251"/>
                <a:gd name="connsiteX2" fmla="*/ 24279 w 24279"/>
                <a:gd name="connsiteY2" fmla="*/ 1077783 h 1084251"/>
                <a:gd name="connsiteX3" fmla="*/ 0 w 24279"/>
                <a:gd name="connsiteY3" fmla="*/ 1084251 h 1084251"/>
                <a:gd name="connsiteX4" fmla="*/ 0 w 24279"/>
                <a:gd name="connsiteY4" fmla="*/ 0 h 1084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84251">
                  <a:moveTo>
                    <a:pt x="0" y="0"/>
                  </a:moveTo>
                  <a:lnTo>
                    <a:pt x="24279" y="6469"/>
                  </a:lnTo>
                  <a:lnTo>
                    <a:pt x="24279" y="1077783"/>
                  </a:lnTo>
                  <a:lnTo>
                    <a:pt x="0" y="10842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5" name="Freeform: Shape 34">
              <a:extLst>
                <a:ext uri="{FF2B5EF4-FFF2-40B4-BE49-F238E27FC236}">
                  <a16:creationId xmlns:a16="http://schemas.microsoft.com/office/drawing/2014/main" id="{B62FD22F-7C1E-404C-B5A8-B9B751B51B4D}"/>
                </a:ext>
              </a:extLst>
            </p:cNvPr>
            <p:cNvSpPr/>
            <p:nvPr userDrawn="1"/>
          </p:nvSpPr>
          <p:spPr>
            <a:xfrm rot="10800000">
              <a:off x="11610161" y="3605711"/>
              <a:ext cx="8713" cy="1444257"/>
            </a:xfrm>
            <a:custGeom>
              <a:avLst/>
              <a:gdLst>
                <a:gd name="connsiteX0" fmla="*/ 0 w 24279"/>
                <a:gd name="connsiteY0" fmla="*/ 0 h 1053858"/>
                <a:gd name="connsiteX1" fmla="*/ 24279 w 24279"/>
                <a:gd name="connsiteY1" fmla="*/ 6468 h 1053858"/>
                <a:gd name="connsiteX2" fmla="*/ 24279 w 24279"/>
                <a:gd name="connsiteY2" fmla="*/ 1047389 h 1053858"/>
                <a:gd name="connsiteX3" fmla="*/ 0 w 24279"/>
                <a:gd name="connsiteY3" fmla="*/ 1053858 h 1053858"/>
                <a:gd name="connsiteX4" fmla="*/ 0 w 24279"/>
                <a:gd name="connsiteY4" fmla="*/ 0 h 1053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53858">
                  <a:moveTo>
                    <a:pt x="0" y="0"/>
                  </a:moveTo>
                  <a:lnTo>
                    <a:pt x="24279" y="6468"/>
                  </a:lnTo>
                  <a:lnTo>
                    <a:pt x="24279" y="1047389"/>
                  </a:lnTo>
                  <a:lnTo>
                    <a:pt x="0" y="105385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6" name="Freeform: Shape 35">
              <a:extLst>
                <a:ext uri="{FF2B5EF4-FFF2-40B4-BE49-F238E27FC236}">
                  <a16:creationId xmlns:a16="http://schemas.microsoft.com/office/drawing/2014/main" id="{2518BA7C-B61D-4520-86EB-E65D215399C6}"/>
                </a:ext>
              </a:extLst>
            </p:cNvPr>
            <p:cNvSpPr/>
            <p:nvPr userDrawn="1"/>
          </p:nvSpPr>
          <p:spPr>
            <a:xfrm rot="10800000">
              <a:off x="11589692" y="3626536"/>
              <a:ext cx="8713" cy="1402607"/>
            </a:xfrm>
            <a:custGeom>
              <a:avLst/>
              <a:gdLst>
                <a:gd name="connsiteX0" fmla="*/ 0 w 24279"/>
                <a:gd name="connsiteY0" fmla="*/ 0 h 1023466"/>
                <a:gd name="connsiteX1" fmla="*/ 24279 w 24279"/>
                <a:gd name="connsiteY1" fmla="*/ 6468 h 1023466"/>
                <a:gd name="connsiteX2" fmla="*/ 24279 w 24279"/>
                <a:gd name="connsiteY2" fmla="*/ 1016997 h 1023466"/>
                <a:gd name="connsiteX3" fmla="*/ 0 w 24279"/>
                <a:gd name="connsiteY3" fmla="*/ 1023466 h 1023466"/>
                <a:gd name="connsiteX4" fmla="*/ 0 w 24279"/>
                <a:gd name="connsiteY4" fmla="*/ 0 h 1023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23466">
                  <a:moveTo>
                    <a:pt x="0" y="0"/>
                  </a:moveTo>
                  <a:lnTo>
                    <a:pt x="24279" y="6468"/>
                  </a:lnTo>
                  <a:lnTo>
                    <a:pt x="24279" y="1016997"/>
                  </a:lnTo>
                  <a:lnTo>
                    <a:pt x="0" y="102346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7" name="Freeform: Shape 36">
              <a:extLst>
                <a:ext uri="{FF2B5EF4-FFF2-40B4-BE49-F238E27FC236}">
                  <a16:creationId xmlns:a16="http://schemas.microsoft.com/office/drawing/2014/main" id="{8DD0DC5D-1E3B-4D81-8F93-EA8DF936DDA6}"/>
                </a:ext>
              </a:extLst>
            </p:cNvPr>
            <p:cNvSpPr/>
            <p:nvPr userDrawn="1"/>
          </p:nvSpPr>
          <p:spPr>
            <a:xfrm rot="10800000">
              <a:off x="11569223" y="3647361"/>
              <a:ext cx="8713" cy="1360956"/>
            </a:xfrm>
            <a:custGeom>
              <a:avLst/>
              <a:gdLst>
                <a:gd name="connsiteX0" fmla="*/ 0 w 24279"/>
                <a:gd name="connsiteY0" fmla="*/ 0 h 993074"/>
                <a:gd name="connsiteX1" fmla="*/ 24279 w 24279"/>
                <a:gd name="connsiteY1" fmla="*/ 6469 h 993074"/>
                <a:gd name="connsiteX2" fmla="*/ 24279 w 24279"/>
                <a:gd name="connsiteY2" fmla="*/ 986605 h 993074"/>
                <a:gd name="connsiteX3" fmla="*/ 0 w 24279"/>
                <a:gd name="connsiteY3" fmla="*/ 993074 h 993074"/>
                <a:gd name="connsiteX4" fmla="*/ 0 w 24279"/>
                <a:gd name="connsiteY4" fmla="*/ 0 h 99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93074">
                  <a:moveTo>
                    <a:pt x="0" y="0"/>
                  </a:moveTo>
                  <a:lnTo>
                    <a:pt x="24279" y="6469"/>
                  </a:lnTo>
                  <a:lnTo>
                    <a:pt x="24279" y="986605"/>
                  </a:lnTo>
                  <a:lnTo>
                    <a:pt x="0" y="99307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8" name="Freeform: Shape 37">
              <a:extLst>
                <a:ext uri="{FF2B5EF4-FFF2-40B4-BE49-F238E27FC236}">
                  <a16:creationId xmlns:a16="http://schemas.microsoft.com/office/drawing/2014/main" id="{566C5E5E-BCF7-48C1-88C2-940EDAA597D0}"/>
                </a:ext>
              </a:extLst>
            </p:cNvPr>
            <p:cNvSpPr/>
            <p:nvPr userDrawn="1"/>
          </p:nvSpPr>
          <p:spPr>
            <a:xfrm rot="10800000">
              <a:off x="11548754" y="3668187"/>
              <a:ext cx="8713" cy="1319305"/>
            </a:xfrm>
            <a:custGeom>
              <a:avLst/>
              <a:gdLst>
                <a:gd name="connsiteX0" fmla="*/ 0 w 24279"/>
                <a:gd name="connsiteY0" fmla="*/ 0 h 962682"/>
                <a:gd name="connsiteX1" fmla="*/ 24279 w 24279"/>
                <a:gd name="connsiteY1" fmla="*/ 6469 h 962682"/>
                <a:gd name="connsiteX2" fmla="*/ 24279 w 24279"/>
                <a:gd name="connsiteY2" fmla="*/ 956213 h 962682"/>
                <a:gd name="connsiteX3" fmla="*/ 0 w 24279"/>
                <a:gd name="connsiteY3" fmla="*/ 962682 h 962682"/>
                <a:gd name="connsiteX4" fmla="*/ 0 w 24279"/>
                <a:gd name="connsiteY4" fmla="*/ 0 h 96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62682">
                  <a:moveTo>
                    <a:pt x="0" y="0"/>
                  </a:moveTo>
                  <a:lnTo>
                    <a:pt x="24279" y="6469"/>
                  </a:lnTo>
                  <a:lnTo>
                    <a:pt x="24279" y="956213"/>
                  </a:lnTo>
                  <a:lnTo>
                    <a:pt x="0" y="96268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39" name="Freeform: Shape 38">
              <a:extLst>
                <a:ext uri="{FF2B5EF4-FFF2-40B4-BE49-F238E27FC236}">
                  <a16:creationId xmlns:a16="http://schemas.microsoft.com/office/drawing/2014/main" id="{1843E2AC-DBFD-4126-9D28-5D8C3E27DB17}"/>
                </a:ext>
              </a:extLst>
            </p:cNvPr>
            <p:cNvSpPr/>
            <p:nvPr userDrawn="1"/>
          </p:nvSpPr>
          <p:spPr>
            <a:xfrm rot="10800000">
              <a:off x="11528286" y="3689012"/>
              <a:ext cx="8713" cy="1277655"/>
            </a:xfrm>
            <a:custGeom>
              <a:avLst/>
              <a:gdLst>
                <a:gd name="connsiteX0" fmla="*/ 0 w 24279"/>
                <a:gd name="connsiteY0" fmla="*/ 0 h 932290"/>
                <a:gd name="connsiteX1" fmla="*/ 24279 w 24279"/>
                <a:gd name="connsiteY1" fmla="*/ 6469 h 932290"/>
                <a:gd name="connsiteX2" fmla="*/ 24279 w 24279"/>
                <a:gd name="connsiteY2" fmla="*/ 925821 h 932290"/>
                <a:gd name="connsiteX3" fmla="*/ 0 w 24279"/>
                <a:gd name="connsiteY3" fmla="*/ 932290 h 932290"/>
                <a:gd name="connsiteX4" fmla="*/ 0 w 24279"/>
                <a:gd name="connsiteY4" fmla="*/ 0 h 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32290">
                  <a:moveTo>
                    <a:pt x="0" y="0"/>
                  </a:moveTo>
                  <a:lnTo>
                    <a:pt x="24279" y="6469"/>
                  </a:lnTo>
                  <a:lnTo>
                    <a:pt x="24279" y="925821"/>
                  </a:lnTo>
                  <a:lnTo>
                    <a:pt x="0" y="93229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0" name="Freeform: Shape 39">
              <a:extLst>
                <a:ext uri="{FF2B5EF4-FFF2-40B4-BE49-F238E27FC236}">
                  <a16:creationId xmlns:a16="http://schemas.microsoft.com/office/drawing/2014/main" id="{282D38E5-4BFF-4DEB-B000-511BB9C4DF21}"/>
                </a:ext>
              </a:extLst>
            </p:cNvPr>
            <p:cNvSpPr/>
            <p:nvPr userDrawn="1"/>
          </p:nvSpPr>
          <p:spPr>
            <a:xfrm rot="10800000">
              <a:off x="11507817" y="3709837"/>
              <a:ext cx="8713" cy="1236004"/>
            </a:xfrm>
            <a:custGeom>
              <a:avLst/>
              <a:gdLst>
                <a:gd name="connsiteX0" fmla="*/ 0 w 24279"/>
                <a:gd name="connsiteY0" fmla="*/ 0 h 901898"/>
                <a:gd name="connsiteX1" fmla="*/ 24279 w 24279"/>
                <a:gd name="connsiteY1" fmla="*/ 6469 h 901898"/>
                <a:gd name="connsiteX2" fmla="*/ 24279 w 24279"/>
                <a:gd name="connsiteY2" fmla="*/ 895429 h 901898"/>
                <a:gd name="connsiteX3" fmla="*/ 0 w 24279"/>
                <a:gd name="connsiteY3" fmla="*/ 901898 h 901898"/>
                <a:gd name="connsiteX4" fmla="*/ 0 w 24279"/>
                <a:gd name="connsiteY4" fmla="*/ 0 h 901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01898">
                  <a:moveTo>
                    <a:pt x="0" y="0"/>
                  </a:moveTo>
                  <a:lnTo>
                    <a:pt x="24279" y="6469"/>
                  </a:lnTo>
                  <a:lnTo>
                    <a:pt x="24279" y="895429"/>
                  </a:lnTo>
                  <a:lnTo>
                    <a:pt x="0" y="90189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1" name="Freeform: Shape 40">
              <a:extLst>
                <a:ext uri="{FF2B5EF4-FFF2-40B4-BE49-F238E27FC236}">
                  <a16:creationId xmlns:a16="http://schemas.microsoft.com/office/drawing/2014/main" id="{7810D4F3-2055-4DDD-A662-ED1A85505346}"/>
                </a:ext>
              </a:extLst>
            </p:cNvPr>
            <p:cNvSpPr/>
            <p:nvPr userDrawn="1"/>
          </p:nvSpPr>
          <p:spPr>
            <a:xfrm rot="10800000">
              <a:off x="11487348" y="3730663"/>
              <a:ext cx="8713" cy="1194353"/>
            </a:xfrm>
            <a:custGeom>
              <a:avLst/>
              <a:gdLst>
                <a:gd name="connsiteX0" fmla="*/ 0 w 24279"/>
                <a:gd name="connsiteY0" fmla="*/ 0 h 871506"/>
                <a:gd name="connsiteX1" fmla="*/ 24279 w 24279"/>
                <a:gd name="connsiteY1" fmla="*/ 6469 h 871506"/>
                <a:gd name="connsiteX2" fmla="*/ 24279 w 24279"/>
                <a:gd name="connsiteY2" fmla="*/ 865037 h 871506"/>
                <a:gd name="connsiteX3" fmla="*/ 0 w 24279"/>
                <a:gd name="connsiteY3" fmla="*/ 871506 h 871506"/>
                <a:gd name="connsiteX4" fmla="*/ 0 w 24279"/>
                <a:gd name="connsiteY4" fmla="*/ 0 h 871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71506">
                  <a:moveTo>
                    <a:pt x="0" y="0"/>
                  </a:moveTo>
                  <a:lnTo>
                    <a:pt x="24279" y="6469"/>
                  </a:lnTo>
                  <a:lnTo>
                    <a:pt x="24279" y="865037"/>
                  </a:lnTo>
                  <a:lnTo>
                    <a:pt x="0" y="87150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2" name="Freeform: Shape 41">
              <a:extLst>
                <a:ext uri="{FF2B5EF4-FFF2-40B4-BE49-F238E27FC236}">
                  <a16:creationId xmlns:a16="http://schemas.microsoft.com/office/drawing/2014/main" id="{161C0CB7-C0D4-4694-91A7-10E6D0A12E5A}"/>
                </a:ext>
              </a:extLst>
            </p:cNvPr>
            <p:cNvSpPr/>
            <p:nvPr userDrawn="1"/>
          </p:nvSpPr>
          <p:spPr>
            <a:xfrm rot="10800000">
              <a:off x="11466879" y="3751488"/>
              <a:ext cx="8713" cy="1152703"/>
            </a:xfrm>
            <a:custGeom>
              <a:avLst/>
              <a:gdLst>
                <a:gd name="connsiteX0" fmla="*/ 0 w 24279"/>
                <a:gd name="connsiteY0" fmla="*/ 0 h 841114"/>
                <a:gd name="connsiteX1" fmla="*/ 24279 w 24279"/>
                <a:gd name="connsiteY1" fmla="*/ 6469 h 841114"/>
                <a:gd name="connsiteX2" fmla="*/ 24279 w 24279"/>
                <a:gd name="connsiteY2" fmla="*/ 834645 h 841114"/>
                <a:gd name="connsiteX3" fmla="*/ 0 w 24279"/>
                <a:gd name="connsiteY3" fmla="*/ 841114 h 841114"/>
                <a:gd name="connsiteX4" fmla="*/ 0 w 24279"/>
                <a:gd name="connsiteY4" fmla="*/ 0 h 841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41114">
                  <a:moveTo>
                    <a:pt x="0" y="0"/>
                  </a:moveTo>
                  <a:lnTo>
                    <a:pt x="24279" y="6469"/>
                  </a:lnTo>
                  <a:lnTo>
                    <a:pt x="24279" y="834645"/>
                  </a:lnTo>
                  <a:lnTo>
                    <a:pt x="0" y="84111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3" name="Freeform: Shape 42">
              <a:extLst>
                <a:ext uri="{FF2B5EF4-FFF2-40B4-BE49-F238E27FC236}">
                  <a16:creationId xmlns:a16="http://schemas.microsoft.com/office/drawing/2014/main" id="{B920A637-8DF9-4000-BB7C-9B78CAA2CF10}"/>
                </a:ext>
              </a:extLst>
            </p:cNvPr>
            <p:cNvSpPr/>
            <p:nvPr userDrawn="1"/>
          </p:nvSpPr>
          <p:spPr>
            <a:xfrm rot="10800000">
              <a:off x="11446411" y="3772313"/>
              <a:ext cx="8713" cy="1111052"/>
            </a:xfrm>
            <a:custGeom>
              <a:avLst/>
              <a:gdLst>
                <a:gd name="connsiteX0" fmla="*/ 0 w 24279"/>
                <a:gd name="connsiteY0" fmla="*/ 0 h 810722"/>
                <a:gd name="connsiteX1" fmla="*/ 24279 w 24279"/>
                <a:gd name="connsiteY1" fmla="*/ 6469 h 810722"/>
                <a:gd name="connsiteX2" fmla="*/ 24279 w 24279"/>
                <a:gd name="connsiteY2" fmla="*/ 804253 h 810722"/>
                <a:gd name="connsiteX3" fmla="*/ 0 w 24279"/>
                <a:gd name="connsiteY3" fmla="*/ 810722 h 810722"/>
                <a:gd name="connsiteX4" fmla="*/ 0 w 24279"/>
                <a:gd name="connsiteY4" fmla="*/ 0 h 8107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0722">
                  <a:moveTo>
                    <a:pt x="0" y="0"/>
                  </a:moveTo>
                  <a:lnTo>
                    <a:pt x="24279" y="6469"/>
                  </a:lnTo>
                  <a:lnTo>
                    <a:pt x="24279" y="804253"/>
                  </a:lnTo>
                  <a:lnTo>
                    <a:pt x="0" y="81072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4" name="Freeform: Shape 43">
              <a:extLst>
                <a:ext uri="{FF2B5EF4-FFF2-40B4-BE49-F238E27FC236}">
                  <a16:creationId xmlns:a16="http://schemas.microsoft.com/office/drawing/2014/main" id="{56E9FAB5-0B2A-4802-9E18-12AA92EBA147}"/>
                </a:ext>
              </a:extLst>
            </p:cNvPr>
            <p:cNvSpPr/>
            <p:nvPr userDrawn="1"/>
          </p:nvSpPr>
          <p:spPr>
            <a:xfrm rot="10800000">
              <a:off x="11425942" y="3793139"/>
              <a:ext cx="8713" cy="1069401"/>
            </a:xfrm>
            <a:custGeom>
              <a:avLst/>
              <a:gdLst>
                <a:gd name="connsiteX0" fmla="*/ 0 w 24279"/>
                <a:gd name="connsiteY0" fmla="*/ 0 h 780330"/>
                <a:gd name="connsiteX1" fmla="*/ 24279 w 24279"/>
                <a:gd name="connsiteY1" fmla="*/ 6469 h 780330"/>
                <a:gd name="connsiteX2" fmla="*/ 24279 w 24279"/>
                <a:gd name="connsiteY2" fmla="*/ 773861 h 780330"/>
                <a:gd name="connsiteX3" fmla="*/ 0 w 24279"/>
                <a:gd name="connsiteY3" fmla="*/ 780330 h 780330"/>
                <a:gd name="connsiteX4" fmla="*/ 0 w 24279"/>
                <a:gd name="connsiteY4" fmla="*/ 0 h 780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80330">
                  <a:moveTo>
                    <a:pt x="0" y="0"/>
                  </a:moveTo>
                  <a:lnTo>
                    <a:pt x="24279" y="6469"/>
                  </a:lnTo>
                  <a:lnTo>
                    <a:pt x="24279" y="773861"/>
                  </a:lnTo>
                  <a:lnTo>
                    <a:pt x="0" y="78033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5" name="Freeform: Shape 44">
              <a:extLst>
                <a:ext uri="{FF2B5EF4-FFF2-40B4-BE49-F238E27FC236}">
                  <a16:creationId xmlns:a16="http://schemas.microsoft.com/office/drawing/2014/main" id="{BCEB7334-37A0-4462-9C56-B1BFA11B0190}"/>
                </a:ext>
              </a:extLst>
            </p:cNvPr>
            <p:cNvSpPr/>
            <p:nvPr userDrawn="1"/>
          </p:nvSpPr>
          <p:spPr>
            <a:xfrm rot="10800000">
              <a:off x="11405473" y="3813964"/>
              <a:ext cx="8713" cy="1027751"/>
            </a:xfrm>
            <a:custGeom>
              <a:avLst/>
              <a:gdLst>
                <a:gd name="connsiteX0" fmla="*/ 0 w 24279"/>
                <a:gd name="connsiteY0" fmla="*/ 0 h 749938"/>
                <a:gd name="connsiteX1" fmla="*/ 24279 w 24279"/>
                <a:gd name="connsiteY1" fmla="*/ 6469 h 749938"/>
                <a:gd name="connsiteX2" fmla="*/ 24279 w 24279"/>
                <a:gd name="connsiteY2" fmla="*/ 743469 h 749938"/>
                <a:gd name="connsiteX3" fmla="*/ 0 w 24279"/>
                <a:gd name="connsiteY3" fmla="*/ 749938 h 749938"/>
                <a:gd name="connsiteX4" fmla="*/ 0 w 24279"/>
                <a:gd name="connsiteY4" fmla="*/ 0 h 749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49938">
                  <a:moveTo>
                    <a:pt x="0" y="0"/>
                  </a:moveTo>
                  <a:lnTo>
                    <a:pt x="24279" y="6469"/>
                  </a:lnTo>
                  <a:lnTo>
                    <a:pt x="24279" y="743469"/>
                  </a:lnTo>
                  <a:lnTo>
                    <a:pt x="0" y="7499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6" name="Freeform: Shape 45">
              <a:extLst>
                <a:ext uri="{FF2B5EF4-FFF2-40B4-BE49-F238E27FC236}">
                  <a16:creationId xmlns:a16="http://schemas.microsoft.com/office/drawing/2014/main" id="{D397ED11-BAF0-4FCC-9A6E-541FCE962B73}"/>
                </a:ext>
              </a:extLst>
            </p:cNvPr>
            <p:cNvSpPr/>
            <p:nvPr userDrawn="1"/>
          </p:nvSpPr>
          <p:spPr>
            <a:xfrm rot="10800000">
              <a:off x="11385004" y="3834791"/>
              <a:ext cx="8713" cy="986097"/>
            </a:xfrm>
            <a:custGeom>
              <a:avLst/>
              <a:gdLst>
                <a:gd name="connsiteX0" fmla="*/ 0 w 24279"/>
                <a:gd name="connsiteY0" fmla="*/ 0 h 719544"/>
                <a:gd name="connsiteX1" fmla="*/ 24279 w 24279"/>
                <a:gd name="connsiteY1" fmla="*/ 6468 h 719544"/>
                <a:gd name="connsiteX2" fmla="*/ 24279 w 24279"/>
                <a:gd name="connsiteY2" fmla="*/ 713076 h 719544"/>
                <a:gd name="connsiteX3" fmla="*/ 0 w 24279"/>
                <a:gd name="connsiteY3" fmla="*/ 719544 h 719544"/>
                <a:gd name="connsiteX4" fmla="*/ 0 w 24279"/>
                <a:gd name="connsiteY4" fmla="*/ 0 h 719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19544">
                  <a:moveTo>
                    <a:pt x="0" y="0"/>
                  </a:moveTo>
                  <a:lnTo>
                    <a:pt x="24279" y="6468"/>
                  </a:lnTo>
                  <a:lnTo>
                    <a:pt x="24279" y="713076"/>
                  </a:lnTo>
                  <a:lnTo>
                    <a:pt x="0" y="7195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7" name="Freeform: Shape 46">
              <a:extLst>
                <a:ext uri="{FF2B5EF4-FFF2-40B4-BE49-F238E27FC236}">
                  <a16:creationId xmlns:a16="http://schemas.microsoft.com/office/drawing/2014/main" id="{F8707187-E45F-447C-BFFC-B54F853FF051}"/>
                </a:ext>
              </a:extLst>
            </p:cNvPr>
            <p:cNvSpPr/>
            <p:nvPr userDrawn="1"/>
          </p:nvSpPr>
          <p:spPr>
            <a:xfrm rot="10800000">
              <a:off x="11364536" y="3855616"/>
              <a:ext cx="8713" cy="944447"/>
            </a:xfrm>
            <a:custGeom>
              <a:avLst/>
              <a:gdLst>
                <a:gd name="connsiteX0" fmla="*/ 0 w 24279"/>
                <a:gd name="connsiteY0" fmla="*/ 0 h 689152"/>
                <a:gd name="connsiteX1" fmla="*/ 24279 w 24279"/>
                <a:gd name="connsiteY1" fmla="*/ 6468 h 689152"/>
                <a:gd name="connsiteX2" fmla="*/ 24279 w 24279"/>
                <a:gd name="connsiteY2" fmla="*/ 682684 h 689152"/>
                <a:gd name="connsiteX3" fmla="*/ 0 w 24279"/>
                <a:gd name="connsiteY3" fmla="*/ 689152 h 689152"/>
                <a:gd name="connsiteX4" fmla="*/ 0 w 24279"/>
                <a:gd name="connsiteY4" fmla="*/ 0 h 68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89152">
                  <a:moveTo>
                    <a:pt x="0" y="0"/>
                  </a:moveTo>
                  <a:lnTo>
                    <a:pt x="24279" y="6468"/>
                  </a:lnTo>
                  <a:lnTo>
                    <a:pt x="24279" y="682684"/>
                  </a:lnTo>
                  <a:lnTo>
                    <a:pt x="0" y="68915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8" name="Freeform: Shape 47">
              <a:extLst>
                <a:ext uri="{FF2B5EF4-FFF2-40B4-BE49-F238E27FC236}">
                  <a16:creationId xmlns:a16="http://schemas.microsoft.com/office/drawing/2014/main" id="{C3F414F1-C59F-4737-9815-FAC1D9C176AF}"/>
                </a:ext>
              </a:extLst>
            </p:cNvPr>
            <p:cNvSpPr/>
            <p:nvPr userDrawn="1"/>
          </p:nvSpPr>
          <p:spPr>
            <a:xfrm rot="10800000">
              <a:off x="11344067" y="3876441"/>
              <a:ext cx="8713" cy="902796"/>
            </a:xfrm>
            <a:custGeom>
              <a:avLst/>
              <a:gdLst>
                <a:gd name="connsiteX0" fmla="*/ 0 w 24279"/>
                <a:gd name="connsiteY0" fmla="*/ 0 h 658760"/>
                <a:gd name="connsiteX1" fmla="*/ 24279 w 24279"/>
                <a:gd name="connsiteY1" fmla="*/ 6469 h 658760"/>
                <a:gd name="connsiteX2" fmla="*/ 24279 w 24279"/>
                <a:gd name="connsiteY2" fmla="*/ 652292 h 658760"/>
                <a:gd name="connsiteX3" fmla="*/ 0 w 24279"/>
                <a:gd name="connsiteY3" fmla="*/ 658760 h 658760"/>
                <a:gd name="connsiteX4" fmla="*/ 0 w 24279"/>
                <a:gd name="connsiteY4" fmla="*/ 0 h 658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58760">
                  <a:moveTo>
                    <a:pt x="0" y="0"/>
                  </a:moveTo>
                  <a:lnTo>
                    <a:pt x="24279" y="6469"/>
                  </a:lnTo>
                  <a:lnTo>
                    <a:pt x="24279" y="652292"/>
                  </a:lnTo>
                  <a:lnTo>
                    <a:pt x="0" y="65876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49" name="Freeform: Shape 48">
              <a:extLst>
                <a:ext uri="{FF2B5EF4-FFF2-40B4-BE49-F238E27FC236}">
                  <a16:creationId xmlns:a16="http://schemas.microsoft.com/office/drawing/2014/main" id="{D37B6706-9FB5-4CB2-B6AE-30A1627A5A54}"/>
                </a:ext>
              </a:extLst>
            </p:cNvPr>
            <p:cNvSpPr/>
            <p:nvPr userDrawn="1"/>
          </p:nvSpPr>
          <p:spPr>
            <a:xfrm rot="10800000">
              <a:off x="11323598" y="3897267"/>
              <a:ext cx="8713" cy="861145"/>
            </a:xfrm>
            <a:custGeom>
              <a:avLst/>
              <a:gdLst>
                <a:gd name="connsiteX0" fmla="*/ 0 w 24279"/>
                <a:gd name="connsiteY0" fmla="*/ 0 h 628368"/>
                <a:gd name="connsiteX1" fmla="*/ 24279 w 24279"/>
                <a:gd name="connsiteY1" fmla="*/ 6469 h 628368"/>
                <a:gd name="connsiteX2" fmla="*/ 24279 w 24279"/>
                <a:gd name="connsiteY2" fmla="*/ 621899 h 628368"/>
                <a:gd name="connsiteX3" fmla="*/ 0 w 24279"/>
                <a:gd name="connsiteY3" fmla="*/ 628368 h 628368"/>
                <a:gd name="connsiteX4" fmla="*/ 0 w 24279"/>
                <a:gd name="connsiteY4" fmla="*/ 0 h 628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28368">
                  <a:moveTo>
                    <a:pt x="0" y="0"/>
                  </a:moveTo>
                  <a:lnTo>
                    <a:pt x="24279" y="6469"/>
                  </a:lnTo>
                  <a:lnTo>
                    <a:pt x="24279" y="621899"/>
                  </a:lnTo>
                  <a:lnTo>
                    <a:pt x="0" y="62836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0" name="Freeform: Shape 49">
              <a:extLst>
                <a:ext uri="{FF2B5EF4-FFF2-40B4-BE49-F238E27FC236}">
                  <a16:creationId xmlns:a16="http://schemas.microsoft.com/office/drawing/2014/main" id="{C1938C57-D44C-47B7-AA89-06965DC3C0FF}"/>
                </a:ext>
              </a:extLst>
            </p:cNvPr>
            <p:cNvSpPr/>
            <p:nvPr userDrawn="1"/>
          </p:nvSpPr>
          <p:spPr>
            <a:xfrm rot="10800000">
              <a:off x="11303129" y="3918092"/>
              <a:ext cx="8713" cy="819495"/>
            </a:xfrm>
            <a:custGeom>
              <a:avLst/>
              <a:gdLst>
                <a:gd name="connsiteX0" fmla="*/ 0 w 24279"/>
                <a:gd name="connsiteY0" fmla="*/ 0 h 597976"/>
                <a:gd name="connsiteX1" fmla="*/ 24279 w 24279"/>
                <a:gd name="connsiteY1" fmla="*/ 6469 h 597976"/>
                <a:gd name="connsiteX2" fmla="*/ 24279 w 24279"/>
                <a:gd name="connsiteY2" fmla="*/ 591507 h 597976"/>
                <a:gd name="connsiteX3" fmla="*/ 0 w 24279"/>
                <a:gd name="connsiteY3" fmla="*/ 597976 h 597976"/>
                <a:gd name="connsiteX4" fmla="*/ 0 w 24279"/>
                <a:gd name="connsiteY4" fmla="*/ 0 h 597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97976">
                  <a:moveTo>
                    <a:pt x="0" y="0"/>
                  </a:moveTo>
                  <a:lnTo>
                    <a:pt x="24279" y="6469"/>
                  </a:lnTo>
                  <a:lnTo>
                    <a:pt x="24279" y="591507"/>
                  </a:lnTo>
                  <a:lnTo>
                    <a:pt x="0" y="59797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1" name="Freeform: Shape 50">
              <a:extLst>
                <a:ext uri="{FF2B5EF4-FFF2-40B4-BE49-F238E27FC236}">
                  <a16:creationId xmlns:a16="http://schemas.microsoft.com/office/drawing/2014/main" id="{E4A5E60A-4E23-4F5B-832A-F2750D798F51}"/>
                </a:ext>
              </a:extLst>
            </p:cNvPr>
            <p:cNvSpPr/>
            <p:nvPr userDrawn="1"/>
          </p:nvSpPr>
          <p:spPr>
            <a:xfrm rot="10800000">
              <a:off x="11282661" y="3938917"/>
              <a:ext cx="8713" cy="777844"/>
            </a:xfrm>
            <a:custGeom>
              <a:avLst/>
              <a:gdLst>
                <a:gd name="connsiteX0" fmla="*/ 0 w 24279"/>
                <a:gd name="connsiteY0" fmla="*/ 0 h 567584"/>
                <a:gd name="connsiteX1" fmla="*/ 24279 w 24279"/>
                <a:gd name="connsiteY1" fmla="*/ 6469 h 567584"/>
                <a:gd name="connsiteX2" fmla="*/ 24279 w 24279"/>
                <a:gd name="connsiteY2" fmla="*/ 561115 h 567584"/>
                <a:gd name="connsiteX3" fmla="*/ 0 w 24279"/>
                <a:gd name="connsiteY3" fmla="*/ 567584 h 567584"/>
                <a:gd name="connsiteX4" fmla="*/ 0 w 24279"/>
                <a:gd name="connsiteY4" fmla="*/ 0 h 56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67584">
                  <a:moveTo>
                    <a:pt x="0" y="0"/>
                  </a:moveTo>
                  <a:lnTo>
                    <a:pt x="24279" y="6469"/>
                  </a:lnTo>
                  <a:lnTo>
                    <a:pt x="24279" y="561115"/>
                  </a:lnTo>
                  <a:lnTo>
                    <a:pt x="0" y="56758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2" name="Freeform: Shape 51">
              <a:extLst>
                <a:ext uri="{FF2B5EF4-FFF2-40B4-BE49-F238E27FC236}">
                  <a16:creationId xmlns:a16="http://schemas.microsoft.com/office/drawing/2014/main" id="{5C2C6066-026C-4856-A627-C83840950670}"/>
                </a:ext>
              </a:extLst>
            </p:cNvPr>
            <p:cNvSpPr/>
            <p:nvPr userDrawn="1"/>
          </p:nvSpPr>
          <p:spPr>
            <a:xfrm rot="10800000">
              <a:off x="11262192" y="3959743"/>
              <a:ext cx="8713" cy="736193"/>
            </a:xfrm>
            <a:custGeom>
              <a:avLst/>
              <a:gdLst>
                <a:gd name="connsiteX0" fmla="*/ 0 w 24279"/>
                <a:gd name="connsiteY0" fmla="*/ 0 h 537192"/>
                <a:gd name="connsiteX1" fmla="*/ 24279 w 24279"/>
                <a:gd name="connsiteY1" fmla="*/ 6469 h 537192"/>
                <a:gd name="connsiteX2" fmla="*/ 24279 w 24279"/>
                <a:gd name="connsiteY2" fmla="*/ 530723 h 537192"/>
                <a:gd name="connsiteX3" fmla="*/ 0 w 24279"/>
                <a:gd name="connsiteY3" fmla="*/ 537192 h 537192"/>
                <a:gd name="connsiteX4" fmla="*/ 0 w 24279"/>
                <a:gd name="connsiteY4" fmla="*/ 0 h 537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37192">
                  <a:moveTo>
                    <a:pt x="0" y="0"/>
                  </a:moveTo>
                  <a:lnTo>
                    <a:pt x="24279" y="6469"/>
                  </a:lnTo>
                  <a:lnTo>
                    <a:pt x="24279" y="530723"/>
                  </a:lnTo>
                  <a:lnTo>
                    <a:pt x="0" y="5371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3" name="Freeform: Shape 52">
              <a:extLst>
                <a:ext uri="{FF2B5EF4-FFF2-40B4-BE49-F238E27FC236}">
                  <a16:creationId xmlns:a16="http://schemas.microsoft.com/office/drawing/2014/main" id="{FBB04AA7-BF04-4252-BCBA-6C751BC7DAA4}"/>
                </a:ext>
              </a:extLst>
            </p:cNvPr>
            <p:cNvSpPr/>
            <p:nvPr userDrawn="1"/>
          </p:nvSpPr>
          <p:spPr>
            <a:xfrm rot="10800000">
              <a:off x="11241723" y="3980568"/>
              <a:ext cx="8713" cy="694543"/>
            </a:xfrm>
            <a:custGeom>
              <a:avLst/>
              <a:gdLst>
                <a:gd name="connsiteX0" fmla="*/ 0 w 24279"/>
                <a:gd name="connsiteY0" fmla="*/ 0 h 506800"/>
                <a:gd name="connsiteX1" fmla="*/ 24279 w 24279"/>
                <a:gd name="connsiteY1" fmla="*/ 6469 h 506800"/>
                <a:gd name="connsiteX2" fmla="*/ 24279 w 24279"/>
                <a:gd name="connsiteY2" fmla="*/ 500331 h 506800"/>
                <a:gd name="connsiteX3" fmla="*/ 0 w 24279"/>
                <a:gd name="connsiteY3" fmla="*/ 506800 h 506800"/>
                <a:gd name="connsiteX4" fmla="*/ 0 w 24279"/>
                <a:gd name="connsiteY4" fmla="*/ 0 h 50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6800">
                  <a:moveTo>
                    <a:pt x="0" y="0"/>
                  </a:moveTo>
                  <a:lnTo>
                    <a:pt x="24279" y="6469"/>
                  </a:lnTo>
                  <a:lnTo>
                    <a:pt x="24279" y="500331"/>
                  </a:lnTo>
                  <a:lnTo>
                    <a:pt x="0" y="50680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4" name="Freeform: Shape 53">
              <a:extLst>
                <a:ext uri="{FF2B5EF4-FFF2-40B4-BE49-F238E27FC236}">
                  <a16:creationId xmlns:a16="http://schemas.microsoft.com/office/drawing/2014/main" id="{7A3097FE-298B-4A24-8A99-D3A7EDF4DE82}"/>
                </a:ext>
              </a:extLst>
            </p:cNvPr>
            <p:cNvSpPr/>
            <p:nvPr userDrawn="1"/>
          </p:nvSpPr>
          <p:spPr>
            <a:xfrm rot="10800000">
              <a:off x="11221254" y="4001393"/>
              <a:ext cx="8713" cy="652892"/>
            </a:xfrm>
            <a:custGeom>
              <a:avLst/>
              <a:gdLst>
                <a:gd name="connsiteX0" fmla="*/ 0 w 24279"/>
                <a:gd name="connsiteY0" fmla="*/ 0 h 476408"/>
                <a:gd name="connsiteX1" fmla="*/ 24279 w 24279"/>
                <a:gd name="connsiteY1" fmla="*/ 6469 h 476408"/>
                <a:gd name="connsiteX2" fmla="*/ 24279 w 24279"/>
                <a:gd name="connsiteY2" fmla="*/ 469939 h 476408"/>
                <a:gd name="connsiteX3" fmla="*/ 0 w 24279"/>
                <a:gd name="connsiteY3" fmla="*/ 476408 h 476408"/>
                <a:gd name="connsiteX4" fmla="*/ 0 w 24279"/>
                <a:gd name="connsiteY4" fmla="*/ 0 h 476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76408">
                  <a:moveTo>
                    <a:pt x="0" y="0"/>
                  </a:moveTo>
                  <a:lnTo>
                    <a:pt x="24279" y="6469"/>
                  </a:lnTo>
                  <a:lnTo>
                    <a:pt x="24279" y="469939"/>
                  </a:lnTo>
                  <a:lnTo>
                    <a:pt x="0" y="47640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5" name="Freeform: Shape 54">
              <a:extLst>
                <a:ext uri="{FF2B5EF4-FFF2-40B4-BE49-F238E27FC236}">
                  <a16:creationId xmlns:a16="http://schemas.microsoft.com/office/drawing/2014/main" id="{B43A4865-C20E-4FF3-9FA0-FA2CF1436959}"/>
                </a:ext>
              </a:extLst>
            </p:cNvPr>
            <p:cNvSpPr/>
            <p:nvPr userDrawn="1"/>
          </p:nvSpPr>
          <p:spPr>
            <a:xfrm rot="10800000">
              <a:off x="11200786" y="4022219"/>
              <a:ext cx="8713" cy="611242"/>
            </a:xfrm>
            <a:custGeom>
              <a:avLst/>
              <a:gdLst>
                <a:gd name="connsiteX0" fmla="*/ 0 w 24279"/>
                <a:gd name="connsiteY0" fmla="*/ 0 h 446016"/>
                <a:gd name="connsiteX1" fmla="*/ 24279 w 24279"/>
                <a:gd name="connsiteY1" fmla="*/ 6469 h 446016"/>
                <a:gd name="connsiteX2" fmla="*/ 24279 w 24279"/>
                <a:gd name="connsiteY2" fmla="*/ 439547 h 446016"/>
                <a:gd name="connsiteX3" fmla="*/ 0 w 24279"/>
                <a:gd name="connsiteY3" fmla="*/ 446016 h 446016"/>
                <a:gd name="connsiteX4" fmla="*/ 0 w 24279"/>
                <a:gd name="connsiteY4" fmla="*/ 0 h 446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46016">
                  <a:moveTo>
                    <a:pt x="0" y="0"/>
                  </a:moveTo>
                  <a:lnTo>
                    <a:pt x="24279" y="6469"/>
                  </a:lnTo>
                  <a:lnTo>
                    <a:pt x="24279" y="439547"/>
                  </a:lnTo>
                  <a:lnTo>
                    <a:pt x="0" y="44601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6" name="Freeform: Shape 55">
              <a:extLst>
                <a:ext uri="{FF2B5EF4-FFF2-40B4-BE49-F238E27FC236}">
                  <a16:creationId xmlns:a16="http://schemas.microsoft.com/office/drawing/2014/main" id="{4FBCB247-43C2-4FAE-876F-7BE4C0DFCDD1}"/>
                </a:ext>
              </a:extLst>
            </p:cNvPr>
            <p:cNvSpPr/>
            <p:nvPr userDrawn="1"/>
          </p:nvSpPr>
          <p:spPr>
            <a:xfrm rot="10800000">
              <a:off x="11180317" y="4043044"/>
              <a:ext cx="8713" cy="569591"/>
            </a:xfrm>
            <a:custGeom>
              <a:avLst/>
              <a:gdLst>
                <a:gd name="connsiteX0" fmla="*/ 0 w 24279"/>
                <a:gd name="connsiteY0" fmla="*/ 0 h 415624"/>
                <a:gd name="connsiteX1" fmla="*/ 24279 w 24279"/>
                <a:gd name="connsiteY1" fmla="*/ 6469 h 415624"/>
                <a:gd name="connsiteX2" fmla="*/ 24279 w 24279"/>
                <a:gd name="connsiteY2" fmla="*/ 409155 h 415624"/>
                <a:gd name="connsiteX3" fmla="*/ 0 w 24279"/>
                <a:gd name="connsiteY3" fmla="*/ 415624 h 415624"/>
                <a:gd name="connsiteX4" fmla="*/ 0 w 24279"/>
                <a:gd name="connsiteY4" fmla="*/ 0 h 415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15624">
                  <a:moveTo>
                    <a:pt x="0" y="0"/>
                  </a:moveTo>
                  <a:lnTo>
                    <a:pt x="24279" y="6469"/>
                  </a:lnTo>
                  <a:lnTo>
                    <a:pt x="24279" y="409155"/>
                  </a:lnTo>
                  <a:lnTo>
                    <a:pt x="0" y="41562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7" name="Freeform: Shape 56">
              <a:extLst>
                <a:ext uri="{FF2B5EF4-FFF2-40B4-BE49-F238E27FC236}">
                  <a16:creationId xmlns:a16="http://schemas.microsoft.com/office/drawing/2014/main" id="{9F6B9D4C-0DE0-4AF1-A882-562AB9233E59}"/>
                </a:ext>
              </a:extLst>
            </p:cNvPr>
            <p:cNvSpPr/>
            <p:nvPr userDrawn="1"/>
          </p:nvSpPr>
          <p:spPr>
            <a:xfrm rot="10800000">
              <a:off x="11159848" y="4063869"/>
              <a:ext cx="8713" cy="527939"/>
            </a:xfrm>
            <a:custGeom>
              <a:avLst/>
              <a:gdLst>
                <a:gd name="connsiteX0" fmla="*/ 0 w 24279"/>
                <a:gd name="connsiteY0" fmla="*/ 0 h 385231"/>
                <a:gd name="connsiteX1" fmla="*/ 24279 w 24279"/>
                <a:gd name="connsiteY1" fmla="*/ 6468 h 385231"/>
                <a:gd name="connsiteX2" fmla="*/ 24279 w 24279"/>
                <a:gd name="connsiteY2" fmla="*/ 378762 h 385231"/>
                <a:gd name="connsiteX3" fmla="*/ 0 w 24279"/>
                <a:gd name="connsiteY3" fmla="*/ 385231 h 385231"/>
                <a:gd name="connsiteX4" fmla="*/ 0 w 24279"/>
                <a:gd name="connsiteY4" fmla="*/ 0 h 385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85231">
                  <a:moveTo>
                    <a:pt x="0" y="0"/>
                  </a:moveTo>
                  <a:lnTo>
                    <a:pt x="24279" y="6468"/>
                  </a:lnTo>
                  <a:lnTo>
                    <a:pt x="24279" y="378762"/>
                  </a:lnTo>
                  <a:lnTo>
                    <a:pt x="0" y="38523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8" name="Freeform: Shape 57">
              <a:extLst>
                <a:ext uri="{FF2B5EF4-FFF2-40B4-BE49-F238E27FC236}">
                  <a16:creationId xmlns:a16="http://schemas.microsoft.com/office/drawing/2014/main" id="{5FF03D8F-0663-42EC-90AB-C912CB77372D}"/>
                </a:ext>
              </a:extLst>
            </p:cNvPr>
            <p:cNvSpPr/>
            <p:nvPr userDrawn="1"/>
          </p:nvSpPr>
          <p:spPr>
            <a:xfrm rot="10800000">
              <a:off x="11139379" y="4084695"/>
              <a:ext cx="8713" cy="486288"/>
            </a:xfrm>
            <a:custGeom>
              <a:avLst/>
              <a:gdLst>
                <a:gd name="connsiteX0" fmla="*/ 0 w 24279"/>
                <a:gd name="connsiteY0" fmla="*/ 0 h 354839"/>
                <a:gd name="connsiteX1" fmla="*/ 24279 w 24279"/>
                <a:gd name="connsiteY1" fmla="*/ 6468 h 354839"/>
                <a:gd name="connsiteX2" fmla="*/ 24279 w 24279"/>
                <a:gd name="connsiteY2" fmla="*/ 348370 h 354839"/>
                <a:gd name="connsiteX3" fmla="*/ 0 w 24279"/>
                <a:gd name="connsiteY3" fmla="*/ 354839 h 354839"/>
                <a:gd name="connsiteX4" fmla="*/ 0 w 24279"/>
                <a:gd name="connsiteY4" fmla="*/ 0 h 35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54839">
                  <a:moveTo>
                    <a:pt x="0" y="0"/>
                  </a:moveTo>
                  <a:lnTo>
                    <a:pt x="24279" y="6468"/>
                  </a:lnTo>
                  <a:lnTo>
                    <a:pt x="24279" y="348370"/>
                  </a:lnTo>
                  <a:lnTo>
                    <a:pt x="0" y="35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59" name="Freeform: Shape 58">
              <a:extLst>
                <a:ext uri="{FF2B5EF4-FFF2-40B4-BE49-F238E27FC236}">
                  <a16:creationId xmlns:a16="http://schemas.microsoft.com/office/drawing/2014/main" id="{84B8CF48-C7DE-4532-8803-4300EF7F04C4}"/>
                </a:ext>
              </a:extLst>
            </p:cNvPr>
            <p:cNvSpPr/>
            <p:nvPr userDrawn="1"/>
          </p:nvSpPr>
          <p:spPr>
            <a:xfrm rot="10800000">
              <a:off x="11118911" y="4105521"/>
              <a:ext cx="8713" cy="444636"/>
            </a:xfrm>
            <a:custGeom>
              <a:avLst/>
              <a:gdLst>
                <a:gd name="connsiteX0" fmla="*/ 0 w 24279"/>
                <a:gd name="connsiteY0" fmla="*/ 0 h 324446"/>
                <a:gd name="connsiteX1" fmla="*/ 24279 w 24279"/>
                <a:gd name="connsiteY1" fmla="*/ 6468 h 324446"/>
                <a:gd name="connsiteX2" fmla="*/ 24279 w 24279"/>
                <a:gd name="connsiteY2" fmla="*/ 317978 h 324446"/>
                <a:gd name="connsiteX3" fmla="*/ 0 w 24279"/>
                <a:gd name="connsiteY3" fmla="*/ 324446 h 324446"/>
                <a:gd name="connsiteX4" fmla="*/ 0 w 24279"/>
                <a:gd name="connsiteY4" fmla="*/ 0 h 324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24446">
                  <a:moveTo>
                    <a:pt x="0" y="0"/>
                  </a:moveTo>
                  <a:lnTo>
                    <a:pt x="24279" y="6468"/>
                  </a:lnTo>
                  <a:lnTo>
                    <a:pt x="24279" y="317978"/>
                  </a:lnTo>
                  <a:lnTo>
                    <a:pt x="0" y="32444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60" name="Freeform: Shape 59">
              <a:extLst>
                <a:ext uri="{FF2B5EF4-FFF2-40B4-BE49-F238E27FC236}">
                  <a16:creationId xmlns:a16="http://schemas.microsoft.com/office/drawing/2014/main" id="{D7B28A85-1A56-4303-AB82-9EE6EFB219A7}"/>
                </a:ext>
              </a:extLst>
            </p:cNvPr>
            <p:cNvSpPr/>
            <p:nvPr userDrawn="1"/>
          </p:nvSpPr>
          <p:spPr>
            <a:xfrm rot="10800000">
              <a:off x="11098442" y="4126347"/>
              <a:ext cx="8713" cy="402986"/>
            </a:xfrm>
            <a:custGeom>
              <a:avLst/>
              <a:gdLst>
                <a:gd name="connsiteX0" fmla="*/ 0 w 24279"/>
                <a:gd name="connsiteY0" fmla="*/ 0 h 294054"/>
                <a:gd name="connsiteX1" fmla="*/ 24279 w 24279"/>
                <a:gd name="connsiteY1" fmla="*/ 6469 h 294054"/>
                <a:gd name="connsiteX2" fmla="*/ 24279 w 24279"/>
                <a:gd name="connsiteY2" fmla="*/ 287586 h 294054"/>
                <a:gd name="connsiteX3" fmla="*/ 0 w 24279"/>
                <a:gd name="connsiteY3" fmla="*/ 294054 h 294054"/>
                <a:gd name="connsiteX4" fmla="*/ 0 w 24279"/>
                <a:gd name="connsiteY4" fmla="*/ 0 h 294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94054">
                  <a:moveTo>
                    <a:pt x="0" y="0"/>
                  </a:moveTo>
                  <a:lnTo>
                    <a:pt x="24279" y="6469"/>
                  </a:lnTo>
                  <a:lnTo>
                    <a:pt x="24279" y="287586"/>
                  </a:lnTo>
                  <a:lnTo>
                    <a:pt x="0" y="29405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61" name="Freeform: Shape 60">
              <a:extLst>
                <a:ext uri="{FF2B5EF4-FFF2-40B4-BE49-F238E27FC236}">
                  <a16:creationId xmlns:a16="http://schemas.microsoft.com/office/drawing/2014/main" id="{E84FD1FF-E64C-4E3F-9011-AAC1F609B151}"/>
                </a:ext>
              </a:extLst>
            </p:cNvPr>
            <p:cNvSpPr/>
            <p:nvPr userDrawn="1"/>
          </p:nvSpPr>
          <p:spPr>
            <a:xfrm rot="10800000">
              <a:off x="11077973" y="4147172"/>
              <a:ext cx="8713" cy="361335"/>
            </a:xfrm>
            <a:custGeom>
              <a:avLst/>
              <a:gdLst>
                <a:gd name="connsiteX0" fmla="*/ 0 w 24279"/>
                <a:gd name="connsiteY0" fmla="*/ 0 h 263662"/>
                <a:gd name="connsiteX1" fmla="*/ 24279 w 24279"/>
                <a:gd name="connsiteY1" fmla="*/ 6469 h 263662"/>
                <a:gd name="connsiteX2" fmla="*/ 24279 w 24279"/>
                <a:gd name="connsiteY2" fmla="*/ 257194 h 263662"/>
                <a:gd name="connsiteX3" fmla="*/ 0 w 24279"/>
                <a:gd name="connsiteY3" fmla="*/ 263662 h 263662"/>
                <a:gd name="connsiteX4" fmla="*/ 0 w 24279"/>
                <a:gd name="connsiteY4" fmla="*/ 0 h 263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63662">
                  <a:moveTo>
                    <a:pt x="0" y="0"/>
                  </a:moveTo>
                  <a:lnTo>
                    <a:pt x="24279" y="6469"/>
                  </a:lnTo>
                  <a:lnTo>
                    <a:pt x="24279" y="257194"/>
                  </a:lnTo>
                  <a:lnTo>
                    <a:pt x="0" y="2636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62" name="Freeform: Shape 61">
              <a:extLst>
                <a:ext uri="{FF2B5EF4-FFF2-40B4-BE49-F238E27FC236}">
                  <a16:creationId xmlns:a16="http://schemas.microsoft.com/office/drawing/2014/main" id="{9883FD3D-2AE7-454C-BEAF-A5B4537E3DC2}"/>
                </a:ext>
              </a:extLst>
            </p:cNvPr>
            <p:cNvSpPr/>
            <p:nvPr userDrawn="1"/>
          </p:nvSpPr>
          <p:spPr>
            <a:xfrm rot="10800000">
              <a:off x="11057504" y="4167997"/>
              <a:ext cx="8713" cy="319684"/>
            </a:xfrm>
            <a:custGeom>
              <a:avLst/>
              <a:gdLst>
                <a:gd name="connsiteX0" fmla="*/ 0 w 24279"/>
                <a:gd name="connsiteY0" fmla="*/ 0 h 233270"/>
                <a:gd name="connsiteX1" fmla="*/ 24279 w 24279"/>
                <a:gd name="connsiteY1" fmla="*/ 6469 h 233270"/>
                <a:gd name="connsiteX2" fmla="*/ 24279 w 24279"/>
                <a:gd name="connsiteY2" fmla="*/ 226802 h 233270"/>
                <a:gd name="connsiteX3" fmla="*/ 0 w 24279"/>
                <a:gd name="connsiteY3" fmla="*/ 233270 h 233270"/>
                <a:gd name="connsiteX4" fmla="*/ 0 w 24279"/>
                <a:gd name="connsiteY4" fmla="*/ 0 h 233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33270">
                  <a:moveTo>
                    <a:pt x="0" y="0"/>
                  </a:moveTo>
                  <a:lnTo>
                    <a:pt x="24279" y="6469"/>
                  </a:lnTo>
                  <a:lnTo>
                    <a:pt x="24279" y="226802"/>
                  </a:lnTo>
                  <a:lnTo>
                    <a:pt x="0" y="23327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63" name="Freeform: Shape 62">
              <a:extLst>
                <a:ext uri="{FF2B5EF4-FFF2-40B4-BE49-F238E27FC236}">
                  <a16:creationId xmlns:a16="http://schemas.microsoft.com/office/drawing/2014/main" id="{3318D845-9E5D-4DA6-A3F7-7E26F854E497}"/>
                </a:ext>
              </a:extLst>
            </p:cNvPr>
            <p:cNvSpPr/>
            <p:nvPr userDrawn="1"/>
          </p:nvSpPr>
          <p:spPr>
            <a:xfrm rot="10800000">
              <a:off x="11037036" y="4188822"/>
              <a:ext cx="8713" cy="278034"/>
            </a:xfrm>
            <a:custGeom>
              <a:avLst/>
              <a:gdLst>
                <a:gd name="connsiteX0" fmla="*/ 0 w 24279"/>
                <a:gd name="connsiteY0" fmla="*/ 0 h 202878"/>
                <a:gd name="connsiteX1" fmla="*/ 24279 w 24279"/>
                <a:gd name="connsiteY1" fmla="*/ 6469 h 202878"/>
                <a:gd name="connsiteX2" fmla="*/ 24279 w 24279"/>
                <a:gd name="connsiteY2" fmla="*/ 196409 h 202878"/>
                <a:gd name="connsiteX3" fmla="*/ 0 w 24279"/>
                <a:gd name="connsiteY3" fmla="*/ 202878 h 202878"/>
                <a:gd name="connsiteX4" fmla="*/ 0 w 24279"/>
                <a:gd name="connsiteY4" fmla="*/ 0 h 20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02878">
                  <a:moveTo>
                    <a:pt x="0" y="0"/>
                  </a:moveTo>
                  <a:lnTo>
                    <a:pt x="24279" y="6469"/>
                  </a:lnTo>
                  <a:lnTo>
                    <a:pt x="24279" y="196409"/>
                  </a:lnTo>
                  <a:lnTo>
                    <a:pt x="0" y="20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64" name="Freeform: Shape 63">
              <a:extLst>
                <a:ext uri="{FF2B5EF4-FFF2-40B4-BE49-F238E27FC236}">
                  <a16:creationId xmlns:a16="http://schemas.microsoft.com/office/drawing/2014/main" id="{4839975B-019F-421E-A878-AC559B170D1E}"/>
                </a:ext>
              </a:extLst>
            </p:cNvPr>
            <p:cNvSpPr/>
            <p:nvPr userDrawn="1"/>
          </p:nvSpPr>
          <p:spPr>
            <a:xfrm rot="10800000">
              <a:off x="11016567" y="4209648"/>
              <a:ext cx="8713" cy="236383"/>
            </a:xfrm>
            <a:custGeom>
              <a:avLst/>
              <a:gdLst>
                <a:gd name="connsiteX0" fmla="*/ 0 w 24279"/>
                <a:gd name="connsiteY0" fmla="*/ 0 h 172486"/>
                <a:gd name="connsiteX1" fmla="*/ 24279 w 24279"/>
                <a:gd name="connsiteY1" fmla="*/ 6469 h 172486"/>
                <a:gd name="connsiteX2" fmla="*/ 24279 w 24279"/>
                <a:gd name="connsiteY2" fmla="*/ 166017 h 172486"/>
                <a:gd name="connsiteX3" fmla="*/ 0 w 24279"/>
                <a:gd name="connsiteY3" fmla="*/ 172486 h 172486"/>
                <a:gd name="connsiteX4" fmla="*/ 0 w 24279"/>
                <a:gd name="connsiteY4" fmla="*/ 0 h 17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486">
                  <a:moveTo>
                    <a:pt x="0" y="0"/>
                  </a:moveTo>
                  <a:lnTo>
                    <a:pt x="24279" y="6469"/>
                  </a:lnTo>
                  <a:lnTo>
                    <a:pt x="24279" y="166017"/>
                  </a:lnTo>
                  <a:lnTo>
                    <a:pt x="0" y="17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65" name="Freeform: Shape 64">
              <a:extLst>
                <a:ext uri="{FF2B5EF4-FFF2-40B4-BE49-F238E27FC236}">
                  <a16:creationId xmlns:a16="http://schemas.microsoft.com/office/drawing/2014/main" id="{6944F90C-7AFD-47F9-869F-9D6E13CC16E2}"/>
                </a:ext>
              </a:extLst>
            </p:cNvPr>
            <p:cNvSpPr/>
            <p:nvPr userDrawn="1"/>
          </p:nvSpPr>
          <p:spPr>
            <a:xfrm rot="10800000">
              <a:off x="10996098" y="4230473"/>
              <a:ext cx="8713" cy="194732"/>
            </a:xfrm>
            <a:custGeom>
              <a:avLst/>
              <a:gdLst>
                <a:gd name="connsiteX0" fmla="*/ 0 w 24279"/>
                <a:gd name="connsiteY0" fmla="*/ 0 h 142094"/>
                <a:gd name="connsiteX1" fmla="*/ 24279 w 24279"/>
                <a:gd name="connsiteY1" fmla="*/ 6469 h 142094"/>
                <a:gd name="connsiteX2" fmla="*/ 24279 w 24279"/>
                <a:gd name="connsiteY2" fmla="*/ 135625 h 142094"/>
                <a:gd name="connsiteX3" fmla="*/ 0 w 24279"/>
                <a:gd name="connsiteY3" fmla="*/ 142094 h 142094"/>
                <a:gd name="connsiteX4" fmla="*/ 0 w 24279"/>
                <a:gd name="connsiteY4" fmla="*/ 0 h 14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2094">
                  <a:moveTo>
                    <a:pt x="0" y="0"/>
                  </a:moveTo>
                  <a:lnTo>
                    <a:pt x="24279" y="6469"/>
                  </a:lnTo>
                  <a:lnTo>
                    <a:pt x="24279" y="135625"/>
                  </a:lnTo>
                  <a:lnTo>
                    <a:pt x="0" y="14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66" name="Freeform: Shape 65">
              <a:extLst>
                <a:ext uri="{FF2B5EF4-FFF2-40B4-BE49-F238E27FC236}">
                  <a16:creationId xmlns:a16="http://schemas.microsoft.com/office/drawing/2014/main" id="{1D6FB1AF-72D4-49FC-8FEE-936F7443DB99}"/>
                </a:ext>
              </a:extLst>
            </p:cNvPr>
            <p:cNvSpPr/>
            <p:nvPr userDrawn="1"/>
          </p:nvSpPr>
          <p:spPr>
            <a:xfrm rot="10800000">
              <a:off x="10975629" y="4251298"/>
              <a:ext cx="8713" cy="153082"/>
            </a:xfrm>
            <a:custGeom>
              <a:avLst/>
              <a:gdLst>
                <a:gd name="connsiteX0" fmla="*/ 0 w 24279"/>
                <a:gd name="connsiteY0" fmla="*/ 0 h 111702"/>
                <a:gd name="connsiteX1" fmla="*/ 24279 w 24279"/>
                <a:gd name="connsiteY1" fmla="*/ 6469 h 111702"/>
                <a:gd name="connsiteX2" fmla="*/ 24279 w 24279"/>
                <a:gd name="connsiteY2" fmla="*/ 105233 h 111702"/>
                <a:gd name="connsiteX3" fmla="*/ 0 w 24279"/>
                <a:gd name="connsiteY3" fmla="*/ 111702 h 111702"/>
                <a:gd name="connsiteX4" fmla="*/ 0 w 24279"/>
                <a:gd name="connsiteY4" fmla="*/ 0 h 11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702">
                  <a:moveTo>
                    <a:pt x="0" y="0"/>
                  </a:moveTo>
                  <a:lnTo>
                    <a:pt x="24279" y="6469"/>
                  </a:lnTo>
                  <a:lnTo>
                    <a:pt x="24279" y="105233"/>
                  </a:lnTo>
                  <a:lnTo>
                    <a:pt x="0" y="11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67" name="Freeform: Shape 66">
              <a:extLst>
                <a:ext uri="{FF2B5EF4-FFF2-40B4-BE49-F238E27FC236}">
                  <a16:creationId xmlns:a16="http://schemas.microsoft.com/office/drawing/2014/main" id="{D96FF4F7-73ED-4C0F-B198-C1523F66E8E9}"/>
                </a:ext>
              </a:extLst>
            </p:cNvPr>
            <p:cNvSpPr/>
            <p:nvPr userDrawn="1"/>
          </p:nvSpPr>
          <p:spPr>
            <a:xfrm rot="10800000">
              <a:off x="10955160" y="4272124"/>
              <a:ext cx="8713" cy="111430"/>
            </a:xfrm>
            <a:custGeom>
              <a:avLst/>
              <a:gdLst>
                <a:gd name="connsiteX0" fmla="*/ 0 w 24279"/>
                <a:gd name="connsiteY0" fmla="*/ 0 h 81309"/>
                <a:gd name="connsiteX1" fmla="*/ 24279 w 24279"/>
                <a:gd name="connsiteY1" fmla="*/ 6468 h 81309"/>
                <a:gd name="connsiteX2" fmla="*/ 24279 w 24279"/>
                <a:gd name="connsiteY2" fmla="*/ 74840 h 81309"/>
                <a:gd name="connsiteX3" fmla="*/ 0 w 24279"/>
                <a:gd name="connsiteY3" fmla="*/ 81309 h 81309"/>
                <a:gd name="connsiteX4" fmla="*/ 0 w 24279"/>
                <a:gd name="connsiteY4" fmla="*/ 0 h 81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309">
                  <a:moveTo>
                    <a:pt x="0" y="0"/>
                  </a:moveTo>
                  <a:lnTo>
                    <a:pt x="24279" y="6468"/>
                  </a:lnTo>
                  <a:lnTo>
                    <a:pt x="24279" y="74840"/>
                  </a:lnTo>
                  <a:lnTo>
                    <a:pt x="0" y="8130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sp>
          <p:nvSpPr>
            <p:cNvPr id="68" name="Freeform: Shape 67">
              <a:extLst>
                <a:ext uri="{FF2B5EF4-FFF2-40B4-BE49-F238E27FC236}">
                  <a16:creationId xmlns:a16="http://schemas.microsoft.com/office/drawing/2014/main" id="{1CC507BF-5BEF-444A-B587-119402A57221}"/>
                </a:ext>
              </a:extLst>
            </p:cNvPr>
            <p:cNvSpPr/>
            <p:nvPr userDrawn="1"/>
          </p:nvSpPr>
          <p:spPr>
            <a:xfrm rot="10800000">
              <a:off x="10934700" y="4292941"/>
              <a:ext cx="8713" cy="69796"/>
            </a:xfrm>
            <a:custGeom>
              <a:avLst/>
              <a:gdLst>
                <a:gd name="connsiteX0" fmla="*/ 0 w 24279"/>
                <a:gd name="connsiteY0" fmla="*/ 0 h 50929"/>
                <a:gd name="connsiteX1" fmla="*/ 24279 w 24279"/>
                <a:gd name="connsiteY1" fmla="*/ 6468 h 50929"/>
                <a:gd name="connsiteX2" fmla="*/ 24279 w 24279"/>
                <a:gd name="connsiteY2" fmla="*/ 44460 h 50929"/>
                <a:gd name="connsiteX3" fmla="*/ 0 w 24279"/>
                <a:gd name="connsiteY3" fmla="*/ 50929 h 50929"/>
                <a:gd name="connsiteX4" fmla="*/ 0 w 24279"/>
                <a:gd name="connsiteY4" fmla="*/ 0 h 50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929">
                  <a:moveTo>
                    <a:pt x="0" y="0"/>
                  </a:moveTo>
                  <a:lnTo>
                    <a:pt x="24279" y="6468"/>
                  </a:lnTo>
                  <a:lnTo>
                    <a:pt x="24279" y="44460"/>
                  </a:lnTo>
                  <a:lnTo>
                    <a:pt x="0" y="5092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dirty="0">
                <a:solidFill>
                  <a:schemeClr val="lt1"/>
                </a:solidFill>
              </a:endParaRPr>
            </a:p>
          </p:txBody>
        </p:sp>
      </p:grpSp>
      <p:cxnSp>
        <p:nvCxnSpPr>
          <p:cNvPr id="69" name="Straight Connector 68">
            <a:extLst>
              <a:ext uri="{FF2B5EF4-FFF2-40B4-BE49-F238E27FC236}">
                <a16:creationId xmlns:a16="http://schemas.microsoft.com/office/drawing/2014/main" id="{4E0FC5E5-336A-44CA-9FD3-4BEAB7EF5ECA}"/>
              </a:ext>
            </a:extLst>
          </p:cNvPr>
          <p:cNvCxnSpPr>
            <a:cxnSpLocks/>
            <a:endCxn id="71" idx="1"/>
          </p:cNvCxnSpPr>
          <p:nvPr userDrawn="1"/>
        </p:nvCxnSpPr>
        <p:spPr>
          <a:xfrm>
            <a:off x="1406125" y="6597783"/>
            <a:ext cx="10061975" cy="18917"/>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70" name="Slide Number Placeholder 6">
            <a:extLst>
              <a:ext uri="{FF2B5EF4-FFF2-40B4-BE49-F238E27FC236}">
                <a16:creationId xmlns:a16="http://schemas.microsoft.com/office/drawing/2014/main" id="{479BD6BD-4B81-4D6E-B86D-C1B0C0A3A237}"/>
              </a:ext>
            </a:extLst>
          </p:cNvPr>
          <p:cNvSpPr>
            <a:spLocks noGrp="1"/>
          </p:cNvSpPr>
          <p:nvPr>
            <p:ph type="sldNum" sz="quarter" idx="12"/>
          </p:nvPr>
        </p:nvSpPr>
        <p:spPr>
          <a:xfrm>
            <a:off x="11468100" y="6375400"/>
            <a:ext cx="442795" cy="482600"/>
          </a:xfrm>
          <a:prstGeom prst="rect">
            <a:avLst/>
          </a:prstGeom>
        </p:spPr>
        <p:txBody>
          <a:bodyPr wrap="none" lIns="0" tIns="0" rIns="0" bIns="0"/>
          <a:lstStyle>
            <a:lvl1pPr algn="ctr">
              <a:defRPr sz="1400" b="0"/>
            </a:lvl1pPr>
          </a:lstStyle>
          <a:p>
            <a:fld id="{504F7E95-2AEA-4C90-8528-C659D04F1447}" type="slidenum">
              <a:rPr lang="en-US" smtClean="0"/>
              <a:pPr/>
              <a:t>‹#›</a:t>
            </a:fld>
            <a:endParaRPr lang="en-US" dirty="0"/>
          </a:p>
        </p:txBody>
      </p:sp>
      <p:sp>
        <p:nvSpPr>
          <p:cNvPr id="71" name="Slide Number Placeholder 6">
            <a:extLst>
              <a:ext uri="{FF2B5EF4-FFF2-40B4-BE49-F238E27FC236}">
                <a16:creationId xmlns:a16="http://schemas.microsoft.com/office/drawing/2014/main" id="{DDAA0803-5846-430B-AA74-5B7F9BDDCB0B}"/>
              </a:ext>
            </a:extLst>
          </p:cNvPr>
          <p:cNvSpPr txBox="1">
            <a:spLocks/>
          </p:cNvSpPr>
          <p:nvPr userDrawn="1"/>
        </p:nvSpPr>
        <p:spPr>
          <a:xfrm>
            <a:off x="11468100" y="6375400"/>
            <a:ext cx="442795" cy="482600"/>
          </a:xfrm>
          <a:prstGeom prst="rect">
            <a:avLst/>
          </a:prstGeom>
          <a:solidFill>
            <a:schemeClr val="accent1"/>
          </a:solidFill>
          <a:ln w="25400" cap="flat" cmpd="sng" algn="ctr">
            <a:noFill/>
            <a:prstDash val="solid"/>
          </a:ln>
          <a:effectLst/>
        </p:spPr>
        <p:txBody>
          <a:bodyPr wrap="none" lIns="0" tIns="0" rIns="0" bIns="0" rtlCol="0" anchor="ctr">
            <a:noAutofit/>
          </a:bodyPr>
          <a:lstStyle>
            <a:defPPr>
              <a:defRPr lang="en-US"/>
            </a:defPPr>
            <a:lvl1pPr marL="0" algn="l" defTabSz="914400" rtl="0" eaLnBrk="1" latinLnBrk="0" hangingPunct="1">
              <a:defRPr lang="en-US" sz="1800" kern="1200" smtClean="0">
                <a:solidFill>
                  <a:schemeClr val="tx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fld id="{504F7E95-2AEA-4C90-8528-C659D04F1447}" type="slidenum">
              <a:rPr lang="en-US" sz="1400" b="0" smtClean="0">
                <a:solidFill>
                  <a:schemeClr val="bg1"/>
                </a:solidFill>
              </a:rPr>
              <a:pPr algn="ctr"/>
              <a:t>‹#›</a:t>
            </a:fld>
            <a:endParaRPr lang="en-US" sz="1400" b="0" dirty="0">
              <a:solidFill>
                <a:schemeClr val="bg1"/>
              </a:solidFill>
            </a:endParaRPr>
          </a:p>
        </p:txBody>
      </p:sp>
      <p:pic>
        <p:nvPicPr>
          <p:cNvPr id="72" name="Picture 71">
            <a:extLst>
              <a:ext uri="{FF2B5EF4-FFF2-40B4-BE49-F238E27FC236}">
                <a16:creationId xmlns:a16="http://schemas.microsoft.com/office/drawing/2014/main" id="{18DC60EA-3F15-4C32-8212-7705408A04EA}"/>
              </a:ext>
            </a:extLst>
          </p:cNvPr>
          <p:cNvPicPr>
            <a:picLocks noChangeAspect="1"/>
          </p:cNvPicPr>
          <p:nvPr userDrawn="1"/>
        </p:nvPicPr>
        <p:blipFill rotWithShape="1">
          <a:blip r:embed="rId2"/>
          <a:srcRect t="4060"/>
          <a:stretch/>
        </p:blipFill>
        <p:spPr>
          <a:xfrm>
            <a:off x="221975" y="6205486"/>
            <a:ext cx="1142005" cy="542201"/>
          </a:xfrm>
          <a:prstGeom prst="rect">
            <a:avLst/>
          </a:prstGeom>
        </p:spPr>
      </p:pic>
    </p:spTree>
    <p:extLst>
      <p:ext uri="{BB962C8B-B14F-4D97-AF65-F5344CB8AC3E}">
        <p14:creationId xmlns:p14="http://schemas.microsoft.com/office/powerpoint/2010/main" val="1765485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F9B853DF-814A-47BE-9BC8-C36CDD99F82E}"/>
              </a:ext>
            </a:extLst>
          </p:cNvPr>
          <p:cNvSpPr>
            <a:spLocks noGrp="1"/>
          </p:cNvSpPr>
          <p:nvPr>
            <p:ph type="sldNum" sz="quarter" idx="12"/>
          </p:nvPr>
        </p:nvSpPr>
        <p:spPr>
          <a:xfrm>
            <a:off x="11468100" y="6375400"/>
            <a:ext cx="442795" cy="482600"/>
          </a:xfrm>
          <a:prstGeom prst="rect">
            <a:avLst/>
          </a:prstGeom>
        </p:spPr>
        <p:txBody>
          <a:bodyPr wrap="none" lIns="0" tIns="0" rIns="0" bIns="0"/>
          <a:lstStyle>
            <a:lvl1pPr algn="ctr">
              <a:defRPr sz="1400" b="0"/>
            </a:lvl1pPr>
          </a:lstStyle>
          <a:p>
            <a:fld id="{504F7E95-2AEA-4C90-8528-C659D04F1447}" type="slidenum">
              <a:rPr lang="en-US" smtClean="0"/>
              <a:pPr/>
              <a:t>‹#›</a:t>
            </a:fld>
            <a:endParaRPr lang="en-US" dirty="0"/>
          </a:p>
        </p:txBody>
      </p:sp>
      <p:sp>
        <p:nvSpPr>
          <p:cNvPr id="7" name="Slide Number Placeholder 6">
            <a:extLst>
              <a:ext uri="{FF2B5EF4-FFF2-40B4-BE49-F238E27FC236}">
                <a16:creationId xmlns:a16="http://schemas.microsoft.com/office/drawing/2014/main" id="{68678E24-1261-4AA9-9E89-6C315C970F78}"/>
              </a:ext>
            </a:extLst>
          </p:cNvPr>
          <p:cNvSpPr txBox="1">
            <a:spLocks/>
          </p:cNvSpPr>
          <p:nvPr userDrawn="1"/>
        </p:nvSpPr>
        <p:spPr>
          <a:xfrm>
            <a:off x="11468100" y="6375400"/>
            <a:ext cx="442795" cy="482600"/>
          </a:xfrm>
          <a:prstGeom prst="rect">
            <a:avLst/>
          </a:prstGeom>
          <a:solidFill>
            <a:schemeClr val="accent1"/>
          </a:solidFill>
          <a:ln w="25400" cap="flat" cmpd="sng" algn="ctr">
            <a:noFill/>
            <a:prstDash val="solid"/>
          </a:ln>
          <a:effectLst/>
        </p:spPr>
        <p:txBody>
          <a:bodyPr wrap="none" lIns="0" tIns="0" rIns="0" bIns="0" rtlCol="0" anchor="ctr">
            <a:noAutofit/>
          </a:bodyPr>
          <a:lstStyle>
            <a:defPPr>
              <a:defRPr lang="en-US"/>
            </a:defPPr>
            <a:lvl1pPr marL="0" algn="l" defTabSz="914400" rtl="0" eaLnBrk="1" latinLnBrk="0" hangingPunct="1">
              <a:defRPr lang="en-US" sz="1800" kern="1200" smtClean="0">
                <a:solidFill>
                  <a:schemeClr val="tx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fld id="{504F7E95-2AEA-4C90-8528-C659D04F1447}" type="slidenum">
              <a:rPr lang="en-US" sz="1400" b="0" smtClean="0">
                <a:solidFill>
                  <a:schemeClr val="bg1"/>
                </a:solidFill>
              </a:rPr>
              <a:pPr algn="ctr"/>
              <a:t>‹#›</a:t>
            </a:fld>
            <a:endParaRPr lang="en-US" sz="1400" b="0" dirty="0">
              <a:solidFill>
                <a:schemeClr val="bg1"/>
              </a:solidFill>
            </a:endParaRPr>
          </a:p>
        </p:txBody>
      </p:sp>
      <p:pic>
        <p:nvPicPr>
          <p:cNvPr id="8" name="Picture 7">
            <a:extLst>
              <a:ext uri="{FF2B5EF4-FFF2-40B4-BE49-F238E27FC236}">
                <a16:creationId xmlns:a16="http://schemas.microsoft.com/office/drawing/2014/main" id="{54DF5709-9A70-4100-8662-B0C1437253C9}"/>
              </a:ext>
            </a:extLst>
          </p:cNvPr>
          <p:cNvPicPr>
            <a:picLocks noChangeAspect="1"/>
          </p:cNvPicPr>
          <p:nvPr userDrawn="1"/>
        </p:nvPicPr>
        <p:blipFill rotWithShape="1">
          <a:blip r:embed="rId2"/>
          <a:srcRect t="4060"/>
          <a:stretch/>
        </p:blipFill>
        <p:spPr>
          <a:xfrm>
            <a:off x="221975" y="6205486"/>
            <a:ext cx="1142005" cy="542201"/>
          </a:xfrm>
          <a:prstGeom prst="rect">
            <a:avLst/>
          </a:prstGeom>
        </p:spPr>
      </p:pic>
      <p:sp>
        <p:nvSpPr>
          <p:cNvPr id="9" name="Title 1">
            <a:extLst>
              <a:ext uri="{FF2B5EF4-FFF2-40B4-BE49-F238E27FC236}">
                <a16:creationId xmlns:a16="http://schemas.microsoft.com/office/drawing/2014/main" id="{55F9965E-B07F-44C6-8C42-48DF98D099C8}"/>
              </a:ext>
            </a:extLst>
          </p:cNvPr>
          <p:cNvSpPr>
            <a:spLocks noGrp="1"/>
          </p:cNvSpPr>
          <p:nvPr>
            <p:ph type="title"/>
          </p:nvPr>
        </p:nvSpPr>
        <p:spPr>
          <a:xfrm>
            <a:off x="281105" y="635000"/>
            <a:ext cx="11629790" cy="555902"/>
          </a:xfrm>
        </p:spPr>
        <p:txBody>
          <a:bodyPr wrap="square" anchor="t">
            <a:noAutofit/>
          </a:bodyPr>
          <a:lstStyle>
            <a:lvl1pPr algn="l">
              <a:defRPr sz="3400" b="1">
                <a:latin typeface="+mj-lt"/>
              </a:defRPr>
            </a:lvl1pPr>
          </a:lstStyle>
          <a:p>
            <a:r>
              <a:rPr lang="en-US" dirty="0"/>
              <a:t>Click to edit Master title style</a:t>
            </a:r>
          </a:p>
        </p:txBody>
      </p:sp>
      <p:grpSp>
        <p:nvGrpSpPr>
          <p:cNvPr id="10" name="Group 9">
            <a:extLst>
              <a:ext uri="{FF2B5EF4-FFF2-40B4-BE49-F238E27FC236}">
                <a16:creationId xmlns:a16="http://schemas.microsoft.com/office/drawing/2014/main" id="{2A81E10E-90C9-4324-9A53-272C790A151D}"/>
              </a:ext>
            </a:extLst>
          </p:cNvPr>
          <p:cNvGrpSpPr/>
          <p:nvPr userDrawn="1"/>
        </p:nvGrpSpPr>
        <p:grpSpPr>
          <a:xfrm>
            <a:off x="281105" y="0"/>
            <a:ext cx="656155" cy="431800"/>
            <a:chOff x="11115370" y="0"/>
            <a:chExt cx="795525" cy="431800"/>
          </a:xfrm>
          <a:effectLst>
            <a:outerShdw blurRad="50800" dist="38100" dir="5400000" algn="t" rotWithShape="0">
              <a:prstClr val="black">
                <a:alpha val="10000"/>
              </a:prstClr>
            </a:outerShdw>
          </a:effectLst>
        </p:grpSpPr>
        <p:sp>
          <p:nvSpPr>
            <p:cNvPr id="11" name="Rectangle 10">
              <a:extLst>
                <a:ext uri="{FF2B5EF4-FFF2-40B4-BE49-F238E27FC236}">
                  <a16:creationId xmlns:a16="http://schemas.microsoft.com/office/drawing/2014/main" id="{29F8B364-955F-4855-A046-DF75E693B99A}"/>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dirty="0">
                <a:solidFill>
                  <a:schemeClr val="lt1"/>
                </a:solidFill>
              </a:endParaRPr>
            </a:p>
          </p:txBody>
        </p:sp>
        <p:sp>
          <p:nvSpPr>
            <p:cNvPr id="12" name="Rectangle 11">
              <a:extLst>
                <a:ext uri="{FF2B5EF4-FFF2-40B4-BE49-F238E27FC236}">
                  <a16:creationId xmlns:a16="http://schemas.microsoft.com/office/drawing/2014/main" id="{D25B54CD-54BB-4D16-98B4-EDC117050838}"/>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b="0" dirty="0">
                <a:solidFill>
                  <a:schemeClr val="lt1"/>
                </a:solidFill>
              </a:endParaRPr>
            </a:p>
          </p:txBody>
        </p:sp>
        <p:sp>
          <p:nvSpPr>
            <p:cNvPr id="13" name="Rectangle 12">
              <a:extLst>
                <a:ext uri="{FF2B5EF4-FFF2-40B4-BE49-F238E27FC236}">
                  <a16:creationId xmlns:a16="http://schemas.microsoft.com/office/drawing/2014/main" id="{F236C5FA-E6F4-4EC4-9E56-A05A1570ABA8}"/>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b="0" dirty="0">
                <a:solidFill>
                  <a:schemeClr val="tx1"/>
                </a:solidFill>
              </a:endParaRPr>
            </a:p>
          </p:txBody>
        </p:sp>
        <p:sp>
          <p:nvSpPr>
            <p:cNvPr id="14" name="Rectangle 13">
              <a:extLst>
                <a:ext uri="{FF2B5EF4-FFF2-40B4-BE49-F238E27FC236}">
                  <a16:creationId xmlns:a16="http://schemas.microsoft.com/office/drawing/2014/main" id="{5D822D0E-43F5-40C1-AF35-17B56B0914BD}"/>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cxnSp>
        <p:nvCxnSpPr>
          <p:cNvPr id="15" name="Straight Connector 14">
            <a:extLst>
              <a:ext uri="{FF2B5EF4-FFF2-40B4-BE49-F238E27FC236}">
                <a16:creationId xmlns:a16="http://schemas.microsoft.com/office/drawing/2014/main" id="{C099D8C4-E9F9-4F36-9D0A-0B8D57713209}"/>
              </a:ext>
            </a:extLst>
          </p:cNvPr>
          <p:cNvCxnSpPr>
            <a:cxnSpLocks/>
          </p:cNvCxnSpPr>
          <p:nvPr userDrawn="1"/>
        </p:nvCxnSpPr>
        <p:spPr>
          <a:xfrm>
            <a:off x="1406125" y="6597783"/>
            <a:ext cx="10061975" cy="18917"/>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577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ank you page">
    <p:spTree>
      <p:nvGrpSpPr>
        <p:cNvPr id="1" name=""/>
        <p:cNvGrpSpPr/>
        <p:nvPr/>
      </p:nvGrpSpPr>
      <p:grpSpPr>
        <a:xfrm>
          <a:off x="0" y="0"/>
          <a:ext cx="0" cy="0"/>
          <a:chOff x="0" y="0"/>
          <a:chExt cx="0" cy="0"/>
        </a:xfrm>
      </p:grpSpPr>
      <p:pic>
        <p:nvPicPr>
          <p:cNvPr id="16" name="Picture 15" descr="A close-up of people shaking hands&#10;&#10;Description automatically generated with medium confidence">
            <a:extLst>
              <a:ext uri="{FF2B5EF4-FFF2-40B4-BE49-F238E27FC236}">
                <a16:creationId xmlns:a16="http://schemas.microsoft.com/office/drawing/2014/main" id="{A48F749C-A16F-47F7-83A9-46CB51A6B6D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 y="0"/>
            <a:ext cx="12206514" cy="6858000"/>
          </a:xfrm>
          <a:prstGeom prst="rect">
            <a:avLst/>
          </a:prstGeom>
        </p:spPr>
      </p:pic>
      <p:sp>
        <p:nvSpPr>
          <p:cNvPr id="10" name="Rectangle 9">
            <a:extLst>
              <a:ext uri="{FF2B5EF4-FFF2-40B4-BE49-F238E27FC236}">
                <a16:creationId xmlns:a16="http://schemas.microsoft.com/office/drawing/2014/main" id="{F237A4C7-D77A-4C51-B596-384D7FE21531}"/>
              </a:ext>
            </a:extLst>
          </p:cNvPr>
          <p:cNvSpPr/>
          <p:nvPr userDrawn="1"/>
        </p:nvSpPr>
        <p:spPr>
          <a:xfrm>
            <a:off x="-1" y="0"/>
            <a:ext cx="12206514" cy="6857999"/>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solidFill>
                <a:schemeClr val="bg1"/>
              </a:solidFill>
            </a:endParaRPr>
          </a:p>
        </p:txBody>
      </p:sp>
      <p:sp>
        <p:nvSpPr>
          <p:cNvPr id="18" name="Freeform: Shape 17">
            <a:extLst>
              <a:ext uri="{FF2B5EF4-FFF2-40B4-BE49-F238E27FC236}">
                <a16:creationId xmlns:a16="http://schemas.microsoft.com/office/drawing/2014/main" id="{908EA53E-CB7B-4E9A-878B-4F9FAF9B3F3A}"/>
              </a:ext>
            </a:extLst>
          </p:cNvPr>
          <p:cNvSpPr/>
          <p:nvPr userDrawn="1"/>
        </p:nvSpPr>
        <p:spPr>
          <a:xfrm>
            <a:off x="-2" y="4648200"/>
            <a:ext cx="8153403" cy="1371600"/>
          </a:xfrm>
          <a:custGeom>
            <a:avLst/>
            <a:gdLst>
              <a:gd name="connsiteX0" fmla="*/ 0 w 8153403"/>
              <a:gd name="connsiteY0" fmla="*/ 0 h 1371600"/>
              <a:gd name="connsiteX1" fmla="*/ 8153403 w 8153403"/>
              <a:gd name="connsiteY1" fmla="*/ 0 h 1371600"/>
              <a:gd name="connsiteX2" fmla="*/ 7447646 w 8153403"/>
              <a:gd name="connsiteY2" fmla="*/ 1371600 h 1371600"/>
              <a:gd name="connsiteX3" fmla="*/ 0 w 8153403"/>
              <a:gd name="connsiteY3" fmla="*/ 1371600 h 1371600"/>
            </a:gdLst>
            <a:ahLst/>
            <a:cxnLst>
              <a:cxn ang="0">
                <a:pos x="connsiteX0" y="connsiteY0"/>
              </a:cxn>
              <a:cxn ang="0">
                <a:pos x="connsiteX1" y="connsiteY1"/>
              </a:cxn>
              <a:cxn ang="0">
                <a:pos x="connsiteX2" y="connsiteY2"/>
              </a:cxn>
              <a:cxn ang="0">
                <a:pos x="connsiteX3" y="connsiteY3"/>
              </a:cxn>
            </a:cxnLst>
            <a:rect l="l" t="t" r="r" b="b"/>
            <a:pathLst>
              <a:path w="8153403" h="1371600">
                <a:moveTo>
                  <a:pt x="0" y="0"/>
                </a:moveTo>
                <a:lnTo>
                  <a:pt x="8153403" y="0"/>
                </a:lnTo>
                <a:lnTo>
                  <a:pt x="7447646" y="1371600"/>
                </a:lnTo>
                <a:lnTo>
                  <a:pt x="0" y="1371600"/>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dirty="0">
                <a:solidFill>
                  <a:schemeClr val="bg1"/>
                </a:solidFill>
                <a:latin typeface="Futura PT Heavy" panose="020B0802020204020303" pitchFamily="34" charset="0"/>
              </a:rPr>
              <a:t>Thank You</a:t>
            </a:r>
          </a:p>
        </p:txBody>
      </p:sp>
      <p:sp>
        <p:nvSpPr>
          <p:cNvPr id="19" name="Parallelogram 18">
            <a:extLst>
              <a:ext uri="{FF2B5EF4-FFF2-40B4-BE49-F238E27FC236}">
                <a16:creationId xmlns:a16="http://schemas.microsoft.com/office/drawing/2014/main" id="{D62D14E0-DE07-441C-B76D-4AA6290F6692}"/>
              </a:ext>
            </a:extLst>
          </p:cNvPr>
          <p:cNvSpPr/>
          <p:nvPr userDrawn="1"/>
        </p:nvSpPr>
        <p:spPr>
          <a:xfrm>
            <a:off x="6934200" y="4876800"/>
            <a:ext cx="1828798" cy="914400"/>
          </a:xfrm>
          <a:prstGeom prst="parallelogram">
            <a:avLst>
              <a:gd name="adj" fmla="val 5145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6000" dirty="0">
              <a:solidFill>
                <a:schemeClr val="bg1"/>
              </a:solidFill>
              <a:latin typeface="Futura PT Light" panose="020B0402020204020303" pitchFamily="34" charset="0"/>
            </a:endParaRPr>
          </a:p>
        </p:txBody>
      </p:sp>
      <p:pic>
        <p:nvPicPr>
          <p:cNvPr id="20" name="Graphic 19">
            <a:extLst>
              <a:ext uri="{FF2B5EF4-FFF2-40B4-BE49-F238E27FC236}">
                <a16:creationId xmlns:a16="http://schemas.microsoft.com/office/drawing/2014/main" id="{F764565F-CDD0-45A5-8610-C184E2341E8F}"/>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20000" y="5029200"/>
            <a:ext cx="609600" cy="609600"/>
          </a:xfrm>
          <a:prstGeom prst="rect">
            <a:avLst/>
          </a:prstGeom>
        </p:spPr>
      </p:pic>
      <p:grpSp>
        <p:nvGrpSpPr>
          <p:cNvPr id="21" name="Group 20">
            <a:extLst>
              <a:ext uri="{FF2B5EF4-FFF2-40B4-BE49-F238E27FC236}">
                <a16:creationId xmlns:a16="http://schemas.microsoft.com/office/drawing/2014/main" id="{1BED628E-8E3C-4730-9164-FA14204B2C04}"/>
              </a:ext>
            </a:extLst>
          </p:cNvPr>
          <p:cNvGrpSpPr/>
          <p:nvPr userDrawn="1"/>
        </p:nvGrpSpPr>
        <p:grpSpPr>
          <a:xfrm>
            <a:off x="4457700" y="449729"/>
            <a:ext cx="3276600" cy="1538942"/>
            <a:chOff x="9867900" y="2943967"/>
            <a:chExt cx="2261370" cy="1062113"/>
          </a:xfrm>
        </p:grpSpPr>
        <p:pic>
          <p:nvPicPr>
            <p:cNvPr id="22" name="Picture 21" descr="A picture containing text, device, gauge, meter&#10;&#10;Description automatically generated">
              <a:extLst>
                <a:ext uri="{FF2B5EF4-FFF2-40B4-BE49-F238E27FC236}">
                  <a16:creationId xmlns:a16="http://schemas.microsoft.com/office/drawing/2014/main" id="{3E33DB3D-D2D9-4126-BFCF-6534656F2927}"/>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867900" y="2943967"/>
              <a:ext cx="2240135" cy="804357"/>
            </a:xfrm>
            <a:prstGeom prst="rect">
              <a:avLst/>
            </a:prstGeom>
          </p:spPr>
        </p:pic>
        <p:pic>
          <p:nvPicPr>
            <p:cNvPr id="23" name="Picture 22">
              <a:extLst>
                <a:ext uri="{FF2B5EF4-FFF2-40B4-BE49-F238E27FC236}">
                  <a16:creationId xmlns:a16="http://schemas.microsoft.com/office/drawing/2014/main" id="{69396FBC-B29A-434F-AF26-C25483ECBEBE}"/>
                </a:ext>
              </a:extLst>
            </p:cNvPr>
            <p:cNvPicPr>
              <a:picLocks noChangeAspect="1"/>
            </p:cNvPicPr>
            <p:nvPr userDrawn="1"/>
          </p:nvPicPr>
          <p:blipFill rotWithShape="1">
            <a:blip r:embed="rId6"/>
            <a:srcRect t="70491"/>
            <a:stretch/>
          </p:blipFill>
          <p:spPr>
            <a:xfrm>
              <a:off x="9878989" y="3677467"/>
              <a:ext cx="2250281" cy="328613"/>
            </a:xfrm>
            <a:prstGeom prst="rect">
              <a:avLst/>
            </a:prstGeom>
          </p:spPr>
        </p:pic>
      </p:grpSp>
    </p:spTree>
    <p:extLst>
      <p:ext uri="{BB962C8B-B14F-4D97-AF65-F5344CB8AC3E}">
        <p14:creationId xmlns:p14="http://schemas.microsoft.com/office/powerpoint/2010/main" val="1566445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5"/>
        <p:cNvGrpSpPr/>
        <p:nvPr/>
      </p:nvGrpSpPr>
      <p:grpSpPr>
        <a:xfrm>
          <a:off x="0" y="0"/>
          <a:ext cx="0" cy="0"/>
          <a:chOff x="0" y="0"/>
          <a:chExt cx="0" cy="0"/>
        </a:xfrm>
      </p:grpSpPr>
      <p:sp>
        <p:nvSpPr>
          <p:cNvPr id="16" name="Google Shape;16;p4"/>
          <p:cNvSpPr/>
          <p:nvPr/>
        </p:nvSpPr>
        <p:spPr>
          <a:xfrm>
            <a:off x="127001" y="0"/>
            <a:ext cx="12065000" cy="1593131"/>
          </a:xfrm>
          <a:prstGeom prst="rect">
            <a:avLst/>
          </a:prstGeom>
          <a:solidFill>
            <a:srgbClr val="FBE4D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7" name="Google Shape;17;p4"/>
          <p:cNvPicPr preferRelativeResize="0"/>
          <p:nvPr/>
        </p:nvPicPr>
        <p:blipFill rotWithShape="1">
          <a:blip r:embed="rId2">
            <a:alphaModFix/>
          </a:blip>
          <a:srcRect t="4060"/>
          <a:stretch/>
        </p:blipFill>
        <p:spPr>
          <a:xfrm>
            <a:off x="286262" y="6088057"/>
            <a:ext cx="1380302" cy="655338"/>
          </a:xfrm>
          <a:prstGeom prst="rect">
            <a:avLst/>
          </a:prstGeom>
          <a:noFill/>
          <a:ln>
            <a:noFill/>
          </a:ln>
        </p:spPr>
      </p:pic>
      <p:sp>
        <p:nvSpPr>
          <p:cNvPr id="18" name="Google Shape;18;p4"/>
          <p:cNvSpPr/>
          <p:nvPr/>
        </p:nvSpPr>
        <p:spPr>
          <a:xfrm>
            <a:off x="0" y="0"/>
            <a:ext cx="84841" cy="6858000"/>
          </a:xfrm>
          <a:prstGeom prst="rect">
            <a:avLst/>
          </a:prstGeom>
          <a:solidFill>
            <a:srgbClr val="F269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 name="Google Shape;19;p4"/>
          <p:cNvSpPr/>
          <p:nvPr/>
        </p:nvSpPr>
        <p:spPr>
          <a:xfrm>
            <a:off x="76984" y="0"/>
            <a:ext cx="84841" cy="6858000"/>
          </a:xfrm>
          <a:prstGeom prst="rect">
            <a:avLst/>
          </a:prstGeom>
          <a:solidFill>
            <a:srgbClr val="484C5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 name="Google Shape;20;p4"/>
          <p:cNvSpPr>
            <a:spLocks noGrp="1"/>
          </p:cNvSpPr>
          <p:nvPr>
            <p:ph type="pic" idx="2"/>
          </p:nvPr>
        </p:nvSpPr>
        <p:spPr>
          <a:xfrm>
            <a:off x="10363200" y="101600"/>
            <a:ext cx="1473200" cy="1397000"/>
          </a:xfrm>
          <a:prstGeom prst="rect">
            <a:avLst/>
          </a:prstGeom>
          <a:noFill/>
          <a:ln>
            <a:noFill/>
          </a:ln>
          <a:effectLst>
            <a:outerShdw blurRad="50800" dist="38100" dir="2700000" sx="102000" sy="102000" algn="tl" rotWithShape="0">
              <a:srgbClr val="000000">
                <a:alpha val="40000"/>
              </a:srgbClr>
            </a:outerShdw>
          </a:effectLst>
        </p:spPr>
      </p:sp>
      <p:sp>
        <p:nvSpPr>
          <p:cNvPr id="21" name="Google Shape;21;p4"/>
          <p:cNvSpPr txBox="1">
            <a:spLocks noGrp="1"/>
          </p:cNvSpPr>
          <p:nvPr>
            <p:ph type="title"/>
          </p:nvPr>
        </p:nvSpPr>
        <p:spPr>
          <a:xfrm>
            <a:off x="355600" y="212725"/>
            <a:ext cx="9649993" cy="701675"/>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3600"/>
              <a:buFont typeface="Verdana"/>
              <a:buNone/>
              <a:defRPr sz="3600" b="1">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1414205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568FD6CA-F67D-49D7-9BAD-BC54B1AB4F1E}"/>
              </a:ext>
            </a:extLst>
          </p:cNvPr>
          <p:cNvSpPr>
            <a:spLocks noGrp="1"/>
          </p:cNvSpPr>
          <p:nvPr>
            <p:ph type="title"/>
          </p:nvPr>
        </p:nvSpPr>
        <p:spPr>
          <a:xfrm>
            <a:off x="609600" y="274638"/>
            <a:ext cx="10972800" cy="1143000"/>
          </a:xfrm>
          <a:prstGeom prst="rect">
            <a:avLst/>
          </a:prstGeom>
        </p:spPr>
        <p:txBody>
          <a:bodyPr vert="horz" lIns="0" tIns="0" rIns="0" bIns="0" rtlCol="0" anchor="ctr">
            <a:normAutofit/>
          </a:bodyPr>
          <a:lstStyle/>
          <a:p>
            <a:r>
              <a:rPr lang="en-US"/>
              <a:t>Click to edit Master title style</a:t>
            </a:r>
          </a:p>
        </p:txBody>
      </p:sp>
      <p:sp>
        <p:nvSpPr>
          <p:cNvPr id="8" name="Text Placeholder 2">
            <a:extLst>
              <a:ext uri="{FF2B5EF4-FFF2-40B4-BE49-F238E27FC236}">
                <a16:creationId xmlns:a16="http://schemas.microsoft.com/office/drawing/2014/main" id="{50022670-3AC1-4F37-8A49-1C44DC49CD95}"/>
              </a:ext>
            </a:extLst>
          </p:cNvPr>
          <p:cNvSpPr>
            <a:spLocks noGrp="1"/>
          </p:cNvSpPr>
          <p:nvPr>
            <p:ph type="body" idx="1"/>
          </p:nvPr>
        </p:nvSpPr>
        <p:spPr>
          <a:xfrm>
            <a:off x="609600" y="1600201"/>
            <a:ext cx="10972800" cy="4525963"/>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20830C9E-AFE7-45B1-83E1-E8E514523EC6}"/>
              </a:ext>
            </a:extLst>
          </p:cNvPr>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Oct 19th 2021</a:t>
            </a:r>
          </a:p>
        </p:txBody>
      </p:sp>
      <p:sp>
        <p:nvSpPr>
          <p:cNvPr id="10" name="Footer Placeholder 4">
            <a:extLst>
              <a:ext uri="{FF2B5EF4-FFF2-40B4-BE49-F238E27FC236}">
                <a16:creationId xmlns:a16="http://schemas.microsoft.com/office/drawing/2014/main" id="{B7020B63-B17B-43D7-98B8-4742A7CA2ADF}"/>
              </a:ext>
            </a:extLst>
          </p:cNvPr>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2" name="Slide Number Placeholder 6">
            <a:extLst>
              <a:ext uri="{FF2B5EF4-FFF2-40B4-BE49-F238E27FC236}">
                <a16:creationId xmlns:a16="http://schemas.microsoft.com/office/drawing/2014/main" id="{6C73D5BA-2AB9-4C25-AA6D-D3E77FD42820}"/>
              </a:ext>
            </a:extLst>
          </p:cNvPr>
          <p:cNvSpPr>
            <a:spLocks noGrp="1"/>
          </p:cNvSpPr>
          <p:nvPr>
            <p:ph type="sldNum" sz="quarter" idx="4"/>
          </p:nvPr>
        </p:nvSpPr>
        <p:spPr>
          <a:xfrm>
            <a:off x="11468100" y="6375400"/>
            <a:ext cx="442795" cy="482600"/>
          </a:xfrm>
          <a:prstGeom prst="rect">
            <a:avLst/>
          </a:prstGeom>
        </p:spPr>
        <p:txBody>
          <a:bodyPr wrap="none" lIns="0" tIns="0" rIns="0" bIns="0"/>
          <a:lstStyle>
            <a:lvl1pPr algn="ctr">
              <a:defRPr sz="1400" b="0"/>
            </a:lvl1pPr>
          </a:lstStyle>
          <a:p>
            <a:fld id="{504F7E95-2AEA-4C90-8528-C659D04F1447}" type="slidenum">
              <a:rPr lang="en-US" smtClean="0"/>
              <a:pPr/>
              <a:t>‹#›</a:t>
            </a:fld>
            <a:endParaRPr lang="en-US"/>
          </a:p>
        </p:txBody>
      </p:sp>
      <p:sp>
        <p:nvSpPr>
          <p:cNvPr id="13" name="Slide Number Placeholder 6">
            <a:extLst>
              <a:ext uri="{FF2B5EF4-FFF2-40B4-BE49-F238E27FC236}">
                <a16:creationId xmlns:a16="http://schemas.microsoft.com/office/drawing/2014/main" id="{4F0E8739-E337-4C5A-98BF-3CA49AB890CD}"/>
              </a:ext>
            </a:extLst>
          </p:cNvPr>
          <p:cNvSpPr txBox="1">
            <a:spLocks/>
          </p:cNvSpPr>
          <p:nvPr userDrawn="1"/>
        </p:nvSpPr>
        <p:spPr>
          <a:xfrm>
            <a:off x="11468100" y="6375400"/>
            <a:ext cx="442795" cy="482600"/>
          </a:xfrm>
          <a:prstGeom prst="rect">
            <a:avLst/>
          </a:prstGeom>
          <a:solidFill>
            <a:schemeClr val="accent1"/>
          </a:solidFill>
          <a:ln w="25400" cap="flat" cmpd="sng" algn="ctr">
            <a:noFill/>
            <a:prstDash val="solid"/>
          </a:ln>
          <a:effectLst/>
        </p:spPr>
        <p:txBody>
          <a:bodyPr wrap="none" lIns="0" tIns="0" rIns="0" bIns="0" rtlCol="0" anchor="ctr">
            <a:noAutofit/>
          </a:bodyPr>
          <a:lstStyle>
            <a:defPPr>
              <a:defRPr lang="en-US"/>
            </a:defPPr>
            <a:lvl1pPr marL="0" algn="l" defTabSz="914400" rtl="0" eaLnBrk="1" latinLnBrk="0" hangingPunct="1">
              <a:defRPr lang="en-US" sz="1800" kern="1200" smtClean="0">
                <a:solidFill>
                  <a:schemeClr val="tx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fld id="{504F7E95-2AEA-4C90-8528-C659D04F1447}" type="slidenum">
              <a:rPr lang="en-US" sz="1400" b="0" smtClean="0">
                <a:solidFill>
                  <a:schemeClr val="bg1"/>
                </a:solidFill>
              </a:rPr>
              <a:pPr algn="ctr"/>
              <a:t>‹#›</a:t>
            </a:fld>
            <a:endParaRPr lang="en-US" sz="1400" b="0">
              <a:solidFill>
                <a:schemeClr val="bg1"/>
              </a:solidFill>
            </a:endParaRPr>
          </a:p>
        </p:txBody>
      </p:sp>
    </p:spTree>
    <p:extLst>
      <p:ext uri="{BB962C8B-B14F-4D97-AF65-F5344CB8AC3E}">
        <p14:creationId xmlns:p14="http://schemas.microsoft.com/office/powerpoint/2010/main" val="887616960"/>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Lst>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347663" indent="-347663"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682625" indent="-334963" algn="l" defTabSz="914400" rtl="0" eaLnBrk="1" latinLnBrk="0" hangingPunct="1">
        <a:lnSpc>
          <a:spcPct val="90000"/>
        </a:lnSpc>
        <a:spcBef>
          <a:spcPts val="500"/>
        </a:spcBef>
        <a:buFont typeface="Futura PT Light" panose="020B0402020204020303" pitchFamily="34" charset="0"/>
        <a:buChar char="−"/>
        <a:defRPr sz="2000" kern="1200">
          <a:solidFill>
            <a:schemeClr val="tx1"/>
          </a:solidFill>
          <a:latin typeface="+mn-lt"/>
          <a:ea typeface="+mn-ea"/>
          <a:cs typeface="+mn-cs"/>
        </a:defRPr>
      </a:lvl3pPr>
      <a:lvl4pPr marL="914400" indent="-231775" algn="l" defTabSz="914400" rtl="0" eaLnBrk="1" latinLnBrk="0" hangingPunct="1">
        <a:lnSpc>
          <a:spcPct val="90000"/>
        </a:lnSpc>
        <a:spcBef>
          <a:spcPts val="500"/>
        </a:spcBef>
        <a:buFont typeface="Courier New" panose="02070309020205020404" pitchFamily="49" charset="0"/>
        <a:buChar char="o"/>
        <a:defRPr sz="1800" kern="1200">
          <a:solidFill>
            <a:schemeClr val="tx1"/>
          </a:solidFill>
          <a:latin typeface="+mn-lt"/>
          <a:ea typeface="+mn-ea"/>
          <a:cs typeface="+mn-cs"/>
        </a:defRPr>
      </a:lvl4pPr>
      <a:lvl5pPr marL="1146175" indent="-231775" algn="l" defTabSz="914400" rtl="0" eaLnBrk="1" latinLnBrk="0" hangingPunct="1">
        <a:lnSpc>
          <a:spcPct val="90000"/>
        </a:lnSpc>
        <a:spcBef>
          <a:spcPts val="500"/>
        </a:spcBef>
        <a:buFont typeface="Wingdings" panose="05000000000000000000" pitchFamily="2" charset="2"/>
        <a:buChar char="v"/>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CFCEAC-D1BF-4219-9F3F-27C4C93DF2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2B53FD-1EBF-4D86-B125-EC35AEF567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EF8370-7CE6-48D6-8BEE-CBCD3493EE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Oct 19th 2021</a:t>
            </a:r>
          </a:p>
        </p:txBody>
      </p:sp>
      <p:sp>
        <p:nvSpPr>
          <p:cNvPr id="5" name="Footer Placeholder 4">
            <a:extLst>
              <a:ext uri="{FF2B5EF4-FFF2-40B4-BE49-F238E27FC236}">
                <a16:creationId xmlns:a16="http://schemas.microsoft.com/office/drawing/2014/main" id="{8AF509DD-6741-4BC6-98DD-7DC4DC27B1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B895CF8-C75C-49D7-A434-51EC09487E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B1A98F-8A43-44F6-B2C3-073FA230109E}" type="slidenum">
              <a:rPr lang="en-US" smtClean="0"/>
              <a:t>‹#›</a:t>
            </a:fld>
            <a:endParaRPr lang="en-US"/>
          </a:p>
        </p:txBody>
      </p:sp>
    </p:spTree>
    <p:extLst>
      <p:ext uri="{BB962C8B-B14F-4D97-AF65-F5344CB8AC3E}">
        <p14:creationId xmlns:p14="http://schemas.microsoft.com/office/powerpoint/2010/main" val="766280692"/>
      </p:ext>
    </p:extLst>
  </p:cSld>
  <p:clrMap bg1="lt1" tx1="dk1" bg2="lt2" tx2="dk2" accent1="accent1" accent2="accent2" accent3="accent3" accent4="accent4" accent5="accent5" accent6="accent6" hlink="hlink" folHlink="folHlink"/>
  <p:sldLayoutIdLst>
    <p:sldLayoutId id="2147483674" r:id="rId1"/>
  </p:sldLayoutIdLst>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rzh0714/quizminigame" TargetMode="External"/><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hyperlink" Target="https://fir-4e8ed.firebaseapp.co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36.jpeg"/><Relationship Id="rId7" Type="http://schemas.openxmlformats.org/officeDocument/2006/relationships/image" Target="../media/image40.jpe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43.png"/></Relationships>
</file>

<file path=ppt/slides/_rels/slide1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jpe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47.png"/><Relationship Id="rId4" Type="http://schemas.openxmlformats.org/officeDocument/2006/relationships/image" Target="../media/image46.jpeg"/></Relationships>
</file>

<file path=ppt/slides/_rels/slide1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hyperlink" Target="https://www.linkedin.com/smart-links/AQHWXEBKslfzGQ" TargetMode="External"/><Relationship Id="rId1" Type="http://schemas.openxmlformats.org/officeDocument/2006/relationships/slideLayout" Target="../slideLayouts/slideLayout7.xml"/><Relationship Id="rId6" Type="http://schemas.openxmlformats.org/officeDocument/2006/relationships/image" Target="../media/image11.jfif"/><Relationship Id="rId5" Type="http://schemas.openxmlformats.org/officeDocument/2006/relationships/image" Target="../media/image10.jpeg"/><Relationship Id="rId4" Type="http://schemas.openxmlformats.org/officeDocument/2006/relationships/image" Target="../media/image9.svg"/></Relationships>
</file>

<file path=ppt/slides/_rels/slide20.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microsoft.com/office/2018/10/relationships/comments" Target="../comments/modernComment_1066_2DA55A9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3.svg"/><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fif"/><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9.xml"/><Relationship Id="rId5" Type="http://schemas.openxmlformats.org/officeDocument/2006/relationships/image" Target="../media/image21.jp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23.jp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9.xml"/><Relationship Id="rId4" Type="http://schemas.openxmlformats.org/officeDocument/2006/relationships/image" Target="../media/image26.jpe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F0B88-02E5-49EF-A924-F672C969582B}"/>
              </a:ext>
            </a:extLst>
          </p:cNvPr>
          <p:cNvSpPr>
            <a:spLocks noGrp="1"/>
          </p:cNvSpPr>
          <p:nvPr>
            <p:ph type="title"/>
          </p:nvPr>
        </p:nvSpPr>
        <p:spPr>
          <a:xfrm>
            <a:off x="210206" y="2832134"/>
            <a:ext cx="10077451" cy="1252715"/>
          </a:xfrm>
        </p:spPr>
        <p:txBody>
          <a:bodyPr anchor="ctr"/>
          <a:lstStyle/>
          <a:p>
            <a:r>
              <a:rPr lang="en-US" sz="4500" dirty="0">
                <a:solidFill>
                  <a:schemeClr val="accent1"/>
                </a:solidFill>
              </a:rPr>
              <a:t>Java Full Stack Developer </a:t>
            </a:r>
            <a:br>
              <a:rPr lang="en-US" sz="4500" dirty="0">
                <a:solidFill>
                  <a:schemeClr val="accent1"/>
                </a:solidFill>
              </a:rPr>
            </a:br>
            <a:r>
              <a:rPr lang="en-US" sz="4500" dirty="0"/>
              <a:t>Cohort</a:t>
            </a:r>
          </a:p>
        </p:txBody>
      </p:sp>
      <p:sp>
        <p:nvSpPr>
          <p:cNvPr id="5" name="TextBox 4">
            <a:extLst>
              <a:ext uri="{FF2B5EF4-FFF2-40B4-BE49-F238E27FC236}">
                <a16:creationId xmlns:a16="http://schemas.microsoft.com/office/drawing/2014/main" id="{258F46EE-E7A6-7843-8D1C-FE9DD04C7AD1}"/>
              </a:ext>
            </a:extLst>
          </p:cNvPr>
          <p:cNvSpPr txBox="1"/>
          <p:nvPr/>
        </p:nvSpPr>
        <p:spPr>
          <a:xfrm>
            <a:off x="365235" y="5240104"/>
            <a:ext cx="6000750" cy="507831"/>
          </a:xfrm>
          <a:prstGeom prst="rect">
            <a:avLst/>
          </a:prstGeom>
          <a:noFill/>
        </p:spPr>
        <p:txBody>
          <a:bodyPr wrap="square" lIns="0" tIns="0" rIns="0" bIns="0">
            <a:spAutoFit/>
          </a:bodyPr>
          <a:lstStyle/>
          <a:p>
            <a:pPr defTabSz="914377">
              <a:spcAft>
                <a:spcPts val="600"/>
              </a:spcAft>
              <a:defRPr/>
            </a:pPr>
            <a:r>
              <a:rPr lang="en-US" sz="1400" dirty="0">
                <a:solidFill>
                  <a:srgbClr val="FFFFFF"/>
                </a:solidFill>
                <a:latin typeface="DIN"/>
              </a:rPr>
              <a:t>“</a:t>
            </a:r>
            <a:r>
              <a:rPr lang="en-US" sz="1400" i="1" dirty="0">
                <a:solidFill>
                  <a:srgbClr val="FFFFFF"/>
                </a:solidFill>
                <a:latin typeface="DIN"/>
              </a:rPr>
              <a:t>The most reliable way to predict the future is to create it</a:t>
            </a:r>
            <a:r>
              <a:rPr lang="en-US" sz="1400" dirty="0">
                <a:solidFill>
                  <a:srgbClr val="FFFFFF"/>
                </a:solidFill>
                <a:latin typeface="DIN"/>
              </a:rPr>
              <a:t>”</a:t>
            </a:r>
          </a:p>
          <a:p>
            <a:pPr defTabSz="914377">
              <a:spcAft>
                <a:spcPts val="600"/>
              </a:spcAft>
              <a:defRPr/>
            </a:pPr>
            <a:r>
              <a:rPr lang="en-US" sz="1400" dirty="0">
                <a:solidFill>
                  <a:srgbClr val="FFFFFF"/>
                </a:solidFill>
                <a:latin typeface="DIN"/>
              </a:rPr>
              <a:t> </a:t>
            </a:r>
            <a:r>
              <a:rPr lang="en-US" sz="1400" dirty="0">
                <a:solidFill>
                  <a:schemeClr val="accent1"/>
                </a:solidFill>
                <a:latin typeface="DIN"/>
              </a:rPr>
              <a:t>– Abraham Lincoln</a:t>
            </a:r>
            <a:endParaRPr lang="en-US" sz="3200" dirty="0">
              <a:solidFill>
                <a:schemeClr val="accent1"/>
              </a:solidFill>
              <a:latin typeface="DIN"/>
            </a:endParaRPr>
          </a:p>
        </p:txBody>
      </p:sp>
      <p:sp>
        <p:nvSpPr>
          <p:cNvPr id="4" name="TextBox 3">
            <a:extLst>
              <a:ext uri="{FF2B5EF4-FFF2-40B4-BE49-F238E27FC236}">
                <a16:creationId xmlns:a16="http://schemas.microsoft.com/office/drawing/2014/main" id="{CAD33CEB-3F6A-214C-A5E2-A24ED3F35235}"/>
              </a:ext>
            </a:extLst>
          </p:cNvPr>
          <p:cNvSpPr txBox="1"/>
          <p:nvPr/>
        </p:nvSpPr>
        <p:spPr>
          <a:xfrm>
            <a:off x="10689021" y="3520966"/>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9156AE6D-1767-FA4D-8645-FC2590D59A22}"/>
              </a:ext>
            </a:extLst>
          </p:cNvPr>
          <p:cNvSpPr txBox="1"/>
          <p:nvPr/>
        </p:nvSpPr>
        <p:spPr>
          <a:xfrm>
            <a:off x="11382703" y="312157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403772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2" name="Google Shape;92;p1"/>
          <p:cNvSpPr txBox="1"/>
          <p:nvPr/>
        </p:nvSpPr>
        <p:spPr>
          <a:xfrm>
            <a:off x="2055125" y="1825550"/>
            <a:ext cx="9759000" cy="2503249"/>
          </a:xfrm>
          <a:prstGeom prst="rect">
            <a:avLst/>
          </a:prstGeom>
          <a:noFill/>
          <a:ln>
            <a:noFill/>
          </a:ln>
        </p:spPr>
        <p:txBody>
          <a:bodyPr spcFirstLastPara="1" wrap="square" lIns="0" tIns="0" rIns="0" bIns="0" anchor="t" anchorCtr="0">
            <a:spAutoFit/>
          </a:bodyPr>
          <a:lstStyle/>
          <a:p>
            <a:pPr marL="228600" marR="0" lvl="0" indent="-228600" algn="l" rtl="0">
              <a:lnSpc>
                <a:spcPct val="90000"/>
              </a:lnSpc>
              <a:spcBef>
                <a:spcPts val="0"/>
              </a:spcBef>
              <a:spcAft>
                <a:spcPts val="0"/>
              </a:spcAft>
              <a:buClr>
                <a:schemeClr val="dk1"/>
              </a:buClr>
              <a:buSzPts val="1400"/>
              <a:buFont typeface="Helvetica Neue"/>
              <a:buChar char="•"/>
            </a:pPr>
            <a:r>
              <a:rPr lang="en-US" sz="1200" b="1" i="0" u="none" strike="noStrike" cap="none" dirty="0">
                <a:solidFill>
                  <a:schemeClr val="dk1"/>
                </a:solidFill>
                <a:ea typeface="Helvetica Neue"/>
                <a:cs typeface="Calibri" panose="020F0502020204030204" pitchFamily="34" charset="0"/>
                <a:sym typeface="Helvetica Neue"/>
              </a:rPr>
              <a:t>University Projects</a:t>
            </a:r>
            <a:endParaRPr lang="en-US" sz="1200" b="1" dirty="0">
              <a:solidFill>
                <a:schemeClr val="dk1"/>
              </a:solidFill>
              <a:ea typeface="Helvetica Neue"/>
              <a:cs typeface="Calibri" panose="020F0502020204030204" pitchFamily="34" charset="0"/>
              <a:sym typeface="Helvetica Neue"/>
            </a:endParaRPr>
          </a:p>
          <a:p>
            <a:pPr marL="457200" marR="0" lvl="1" indent="-228600" algn="l" rtl="0">
              <a:lnSpc>
                <a:spcPct val="90000"/>
              </a:lnSpc>
              <a:spcBef>
                <a:spcPts val="500"/>
              </a:spcBef>
              <a:spcAft>
                <a:spcPts val="0"/>
              </a:spcAft>
              <a:buClr>
                <a:schemeClr val="dk1"/>
              </a:buClr>
              <a:buSzPts val="1400"/>
              <a:buFont typeface="Helvetica Neue"/>
              <a:buChar char="−"/>
            </a:pPr>
            <a:r>
              <a:rPr lang="en-US" sz="1200" u="sng" dirty="0">
                <a:solidFill>
                  <a:schemeClr val="dk1"/>
                </a:solidFill>
                <a:ea typeface="Helvetica Neue"/>
                <a:cs typeface="Calibri" panose="020F0502020204030204" pitchFamily="34" charset="0"/>
                <a:sym typeface="Helvetica Neue"/>
                <a:hlinkClick r:id="rId3">
                  <a:extLst>
                    <a:ext uri="{A12FA001-AC4F-418D-AE19-62706E023703}">
                      <ahyp:hlinkClr xmlns:ahyp="http://schemas.microsoft.com/office/drawing/2018/hyperlinkcolor" val="tx"/>
                    </a:ext>
                  </a:extLst>
                </a:hlinkClick>
              </a:rPr>
              <a:t>Online Quiz Game</a:t>
            </a:r>
            <a:r>
              <a:rPr lang="en-US" sz="1200" dirty="0">
                <a:solidFill>
                  <a:schemeClr val="dk1"/>
                </a:solidFill>
                <a:ea typeface="Helvetica Neue"/>
                <a:cs typeface="Calibri" panose="020F0502020204030204" pitchFamily="34" charset="0"/>
                <a:sym typeface="Helvetica Neue"/>
              </a:rPr>
              <a:t> (2019): An online quiz that tests the player’s ability to guess a movie based on its screenshots. The game is made with Node.js, Socket.io, Express. Web templates are made in HTML and styled with CSS.</a:t>
            </a:r>
          </a:p>
          <a:p>
            <a:pPr marL="457200" marR="0" lvl="1" indent="-215900" algn="l" rtl="0">
              <a:lnSpc>
                <a:spcPct val="90000"/>
              </a:lnSpc>
              <a:spcBef>
                <a:spcPts val="500"/>
              </a:spcBef>
              <a:spcAft>
                <a:spcPts val="0"/>
              </a:spcAft>
              <a:buClr>
                <a:schemeClr val="dk1"/>
              </a:buClr>
              <a:buSzPts val="1200"/>
              <a:buFont typeface="Helvetica Neue"/>
              <a:buChar char="−"/>
            </a:pPr>
            <a:r>
              <a:rPr lang="en-US" sz="1200" u="sng" dirty="0">
                <a:solidFill>
                  <a:schemeClr val="dk1"/>
                </a:solidFill>
                <a:ea typeface="Helvetica Neue"/>
                <a:cs typeface="Calibri" panose="020F0502020204030204" pitchFamily="34" charset="0"/>
                <a:sym typeface="Helvetica Neue"/>
                <a:hlinkClick r:id="rId4">
                  <a:extLst>
                    <a:ext uri="{A12FA001-AC4F-418D-AE19-62706E023703}">
                      <ahyp:hlinkClr xmlns:ahyp="http://schemas.microsoft.com/office/drawing/2018/hyperlinkcolor" val="tx"/>
                    </a:ext>
                  </a:extLst>
                </a:hlinkClick>
              </a:rPr>
              <a:t>Amazon Clone</a:t>
            </a:r>
            <a:r>
              <a:rPr lang="en-US" sz="1200" dirty="0">
                <a:solidFill>
                  <a:schemeClr val="dk1"/>
                </a:solidFill>
                <a:ea typeface="Helvetica Neue"/>
                <a:cs typeface="Calibri" panose="020F0502020204030204" pitchFamily="34" charset="0"/>
                <a:sym typeface="Helvetica Neue"/>
              </a:rPr>
              <a:t> (2020): An Amazon Clone built with React.js and deployed on Firebase. The project covers all aspects of the online shopping experience including user registration, shopping cart, order history, and payments via the Stripe API. </a:t>
            </a:r>
          </a:p>
          <a:p>
            <a:pPr marL="228600" marR="0" lvl="0" indent="-228600" algn="l" rtl="0">
              <a:lnSpc>
                <a:spcPct val="90000"/>
              </a:lnSpc>
              <a:spcBef>
                <a:spcPts val="1000"/>
              </a:spcBef>
              <a:spcAft>
                <a:spcPts val="0"/>
              </a:spcAft>
              <a:buClr>
                <a:schemeClr val="dk1"/>
              </a:buClr>
              <a:buSzPts val="1400"/>
              <a:buFont typeface="Helvetica Neue"/>
              <a:buChar char="•"/>
            </a:pPr>
            <a:r>
              <a:rPr lang="en-US" sz="1200" b="1" i="0" u="none" strike="noStrike" cap="none" dirty="0">
                <a:solidFill>
                  <a:schemeClr val="dk1"/>
                </a:solidFill>
                <a:ea typeface="Helvetica Neue"/>
                <a:cs typeface="Calibri" panose="020F0502020204030204" pitchFamily="34" charset="0"/>
                <a:sym typeface="Helvetica Neue"/>
              </a:rPr>
              <a:t>Technology Competency</a:t>
            </a:r>
            <a:endParaRPr lang="en-US" sz="1200" b="1" dirty="0">
              <a:solidFill>
                <a:schemeClr val="dk1"/>
              </a:solidFill>
              <a:ea typeface="Helvetica Neue"/>
              <a:cs typeface="Calibri" panose="020F0502020204030204" pitchFamily="34" charset="0"/>
              <a:sym typeface="Helvetica Neue"/>
            </a:endParaRPr>
          </a:p>
          <a:p>
            <a:pPr marL="514350" marR="0" lvl="1" indent="-279400" algn="l" rtl="0">
              <a:lnSpc>
                <a:spcPct val="90000"/>
              </a:lnSpc>
              <a:spcBef>
                <a:spcPts val="500"/>
              </a:spcBef>
              <a:spcAft>
                <a:spcPts val="0"/>
              </a:spcAft>
              <a:buClr>
                <a:schemeClr val="dk1"/>
              </a:buClr>
              <a:buSzPts val="1300"/>
              <a:buFont typeface="Helvetica Neue"/>
              <a:buChar char="−"/>
            </a:pPr>
            <a:r>
              <a:rPr lang="en-US" sz="1200" dirty="0">
                <a:solidFill>
                  <a:schemeClr val="dk1"/>
                </a:solidFill>
                <a:ea typeface="Helvetica Neue"/>
                <a:cs typeface="Calibri" panose="020F0502020204030204" pitchFamily="34" charset="0"/>
                <a:sym typeface="Helvetica Neue"/>
              </a:rPr>
              <a:t>Java, SQL, DevOps, Angular, Spring and Microservices</a:t>
            </a:r>
          </a:p>
          <a:p>
            <a:pPr marL="228600" marR="0" lvl="0" indent="-228600" algn="l" rtl="0">
              <a:lnSpc>
                <a:spcPct val="90000"/>
              </a:lnSpc>
              <a:spcBef>
                <a:spcPts val="1000"/>
              </a:spcBef>
              <a:spcAft>
                <a:spcPts val="0"/>
              </a:spcAft>
              <a:buClr>
                <a:schemeClr val="dk1"/>
              </a:buClr>
              <a:buSzPts val="1400"/>
              <a:buFont typeface="Helvetica Neue"/>
              <a:buChar char="•"/>
            </a:pPr>
            <a:r>
              <a:rPr lang="en-US" sz="1200" b="1" i="0" u="none" strike="noStrike" cap="none" dirty="0">
                <a:solidFill>
                  <a:schemeClr val="dk1"/>
                </a:solidFill>
                <a:ea typeface="Helvetica Neue"/>
                <a:cs typeface="Calibri" panose="020F0502020204030204" pitchFamily="34" charset="0"/>
                <a:sym typeface="Helvetica Neue"/>
              </a:rPr>
              <a:t>Work Experience:</a:t>
            </a:r>
            <a:endParaRPr lang="en-US" sz="1200" b="1" dirty="0">
              <a:solidFill>
                <a:schemeClr val="dk1"/>
              </a:solidFill>
              <a:ea typeface="Helvetica Neue"/>
              <a:cs typeface="Calibri" panose="020F0502020204030204" pitchFamily="34" charset="0"/>
              <a:sym typeface="Helvetica Neue"/>
            </a:endParaRPr>
          </a:p>
          <a:p>
            <a:pPr marL="514350" marR="0" lvl="1" indent="-285750" algn="l" rtl="0">
              <a:lnSpc>
                <a:spcPct val="90000"/>
              </a:lnSpc>
              <a:spcBef>
                <a:spcPts val="500"/>
              </a:spcBef>
              <a:spcAft>
                <a:spcPts val="0"/>
              </a:spcAft>
              <a:buClr>
                <a:schemeClr val="dk1"/>
              </a:buClr>
              <a:buSzPts val="1400"/>
              <a:buFont typeface="Helvetica Neue"/>
              <a:buChar char="−"/>
            </a:pPr>
            <a:r>
              <a:rPr lang="en-US" sz="1200" dirty="0">
                <a:solidFill>
                  <a:schemeClr val="dk1"/>
                </a:solidFill>
                <a:ea typeface="Helvetica Neue"/>
                <a:cs typeface="Calibri" panose="020F0502020204030204" pitchFamily="34" charset="0"/>
                <a:sym typeface="Helvetica Neue"/>
              </a:rPr>
              <a:t>IT Assistant at Media Services, Fordham University (September 2016 –  July 2021)</a:t>
            </a:r>
          </a:p>
          <a:p>
            <a:pPr marL="548640" lvl="0" indent="0" algn="l" rtl="0">
              <a:lnSpc>
                <a:spcPct val="120000"/>
              </a:lnSpc>
              <a:spcBef>
                <a:spcPts val="400"/>
              </a:spcBef>
              <a:spcAft>
                <a:spcPts val="0"/>
              </a:spcAft>
              <a:buNone/>
            </a:pPr>
            <a:r>
              <a:rPr lang="en-US" sz="1200" dirty="0">
                <a:solidFill>
                  <a:schemeClr val="dk1"/>
                </a:solidFill>
                <a:ea typeface="Helvetica Neue"/>
                <a:cs typeface="Calibri" panose="020F0502020204030204" pitchFamily="34" charset="0"/>
                <a:sym typeface="Helvetica Neue"/>
              </a:rPr>
              <a:t>Maintained and managed media equipment for students and faculty. Reported and resolved technical issues from user tickets. Collected hardware and software information of media resources</a:t>
            </a:r>
          </a:p>
        </p:txBody>
      </p:sp>
      <p:sp>
        <p:nvSpPr>
          <p:cNvPr id="94" name="Google Shape;94;p1"/>
          <p:cNvSpPr txBox="1"/>
          <p:nvPr/>
        </p:nvSpPr>
        <p:spPr>
          <a:xfrm>
            <a:off x="6287678" y="1196311"/>
            <a:ext cx="3669122" cy="296659"/>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dk1"/>
              </a:buClr>
              <a:buSzPts val="1600"/>
              <a:buFont typeface="Calibri"/>
              <a:buNone/>
            </a:pPr>
            <a:endParaRPr sz="1600" b="0" i="0" u="none" strike="noStrike" cap="none">
              <a:solidFill>
                <a:srgbClr val="000000"/>
              </a:solidFill>
              <a:latin typeface="Calibri"/>
              <a:ea typeface="Calibri"/>
              <a:cs typeface="Calibri"/>
              <a:sym typeface="Calibri"/>
            </a:endParaRPr>
          </a:p>
        </p:txBody>
      </p:sp>
      <p:sp>
        <p:nvSpPr>
          <p:cNvPr id="95" name="Google Shape;95;p1"/>
          <p:cNvSpPr txBox="1"/>
          <p:nvPr/>
        </p:nvSpPr>
        <p:spPr>
          <a:xfrm>
            <a:off x="6287678" y="845935"/>
            <a:ext cx="3669122" cy="296659"/>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rgbClr val="000000"/>
              </a:buClr>
              <a:buSzPts val="1600"/>
              <a:buFont typeface="Calibri"/>
              <a:buNone/>
            </a:pPr>
            <a:endParaRPr/>
          </a:p>
        </p:txBody>
      </p:sp>
      <p:sp>
        <p:nvSpPr>
          <p:cNvPr id="96" name="Google Shape;96;p1"/>
          <p:cNvSpPr txBox="1"/>
          <p:nvPr/>
        </p:nvSpPr>
        <p:spPr>
          <a:xfrm>
            <a:off x="2055125" y="4576249"/>
            <a:ext cx="9759000" cy="1944635"/>
          </a:xfrm>
          <a:prstGeom prst="rect">
            <a:avLst/>
          </a:prstGeom>
          <a:noFill/>
          <a:ln>
            <a:noFill/>
          </a:ln>
        </p:spPr>
        <p:txBody>
          <a:bodyPr spcFirstLastPara="1" wrap="square" lIns="0" tIns="0" rIns="0" bIns="0" anchor="t" anchorCtr="0">
            <a:spAutoFit/>
          </a:bodyPr>
          <a:lstStyle/>
          <a:p>
            <a:pPr marL="228600" marR="0" lvl="0" indent="-222250" algn="l" rtl="0">
              <a:lnSpc>
                <a:spcPct val="90000"/>
              </a:lnSpc>
              <a:spcBef>
                <a:spcPts val="0"/>
              </a:spcBef>
              <a:spcAft>
                <a:spcPts val="0"/>
              </a:spcAft>
              <a:buClr>
                <a:srgbClr val="000000"/>
              </a:buClr>
              <a:buSzPts val="1300"/>
              <a:buFont typeface="Helvetica Neue"/>
              <a:buChar char="•"/>
            </a:pPr>
            <a:r>
              <a:rPr lang="en-US" sz="1200" b="1" dirty="0">
                <a:solidFill>
                  <a:schemeClr val="dk1"/>
                </a:solidFill>
                <a:ea typeface="Helvetica Neue"/>
                <a:cs typeface="Calibri" panose="020F0502020204030204" pitchFamily="34" charset="0"/>
                <a:sym typeface="Helvetica Neue"/>
              </a:rPr>
              <a:t>JAVA Full Stack Developer Program @ </a:t>
            </a:r>
            <a:r>
              <a:rPr lang="en-US" sz="1200" b="1" dirty="0">
                <a:solidFill>
                  <a:schemeClr val="accent2"/>
                </a:solidFill>
                <a:ea typeface="Helvetica Neue"/>
                <a:cs typeface="Calibri" panose="020F0502020204030204" pitchFamily="34" charset="0"/>
                <a:sym typeface="Helvetica Neue"/>
              </a:rPr>
              <a:t>Revature</a:t>
            </a:r>
            <a:r>
              <a:rPr lang="en-US" sz="1200" b="1" dirty="0">
                <a:solidFill>
                  <a:schemeClr val="dk1"/>
                </a:solidFill>
                <a:ea typeface="Helvetica Neue"/>
                <a:cs typeface="Calibri" panose="020F0502020204030204" pitchFamily="34" charset="0"/>
                <a:sym typeface="Helvetica Neue"/>
              </a:rPr>
              <a:t> (Sep’21 – Nov’21):</a:t>
            </a:r>
          </a:p>
          <a:p>
            <a:pPr marL="514350" marR="0" lvl="1" indent="-279400" algn="l" rtl="0">
              <a:lnSpc>
                <a:spcPct val="90000"/>
              </a:lnSpc>
              <a:spcBef>
                <a:spcPts val="500"/>
              </a:spcBef>
              <a:spcAft>
                <a:spcPts val="0"/>
              </a:spcAft>
              <a:buClr>
                <a:srgbClr val="000000"/>
              </a:buClr>
              <a:buSzPts val="1300"/>
              <a:buFont typeface="Helvetica Neue"/>
              <a:buChar char="−"/>
            </a:pPr>
            <a:r>
              <a:rPr lang="en-US" sz="1200" dirty="0">
                <a:ea typeface="Helvetica Neue"/>
                <a:cs typeface="Calibri" panose="020F0502020204030204" pitchFamily="34" charset="0"/>
                <a:sym typeface="Helvetica Neue"/>
              </a:rPr>
              <a:t>Developed full stack projects on Spring framework and client-side single page applications. Implemented RESTful web services on server API endpoints to establish connection between client applications and the server</a:t>
            </a:r>
          </a:p>
          <a:p>
            <a:pPr marL="514350" marR="0" lvl="1" indent="-279400" algn="l" rtl="0">
              <a:lnSpc>
                <a:spcPct val="90000"/>
              </a:lnSpc>
              <a:spcBef>
                <a:spcPts val="500"/>
              </a:spcBef>
              <a:spcAft>
                <a:spcPts val="0"/>
              </a:spcAft>
              <a:buClr>
                <a:srgbClr val="000000"/>
              </a:buClr>
              <a:buSzPts val="1300"/>
              <a:buFont typeface="Helvetica Neue"/>
              <a:buChar char="−"/>
            </a:pPr>
            <a:r>
              <a:rPr lang="en-US" sz="1200" b="1" i="0" u="none" strike="noStrike" cap="none" dirty="0">
                <a:solidFill>
                  <a:srgbClr val="000000"/>
                </a:solidFill>
                <a:ea typeface="Helvetica Neue"/>
                <a:cs typeface="Calibri" panose="020F0502020204030204" pitchFamily="34" charset="0"/>
                <a:sym typeface="Helvetica Neue"/>
              </a:rPr>
              <a:t>Project 0 - Bank</a:t>
            </a:r>
            <a:r>
              <a:rPr lang="en-US" sz="1200" b="1" dirty="0">
                <a:ea typeface="Helvetica Neue"/>
                <a:cs typeface="Calibri" panose="020F0502020204030204" pitchFamily="34" charset="0"/>
                <a:sym typeface="Helvetica Neue"/>
              </a:rPr>
              <a:t>ing Simulation</a:t>
            </a:r>
          </a:p>
          <a:p>
            <a:pPr marL="687387" marR="0" lvl="2" indent="-160337" algn="l" rtl="0">
              <a:lnSpc>
                <a:spcPct val="90000"/>
              </a:lnSpc>
              <a:spcBef>
                <a:spcPts val="500"/>
              </a:spcBef>
              <a:spcAft>
                <a:spcPts val="0"/>
              </a:spcAft>
              <a:buClr>
                <a:srgbClr val="000000"/>
              </a:buClr>
              <a:buSzPts val="950"/>
              <a:buFont typeface="Helvetica Neue"/>
              <a:buChar char="o"/>
            </a:pPr>
            <a:r>
              <a:rPr lang="en-US" sz="1200" dirty="0">
                <a:ea typeface="Helvetica Neue"/>
                <a:cs typeface="Calibri" panose="020F0502020204030204" pitchFamily="34" charset="0"/>
                <a:sym typeface="Helvetica Neue"/>
              </a:rPr>
              <a:t>Created a simple Java console application with file system persistence.</a:t>
            </a:r>
          </a:p>
          <a:p>
            <a:pPr marL="514350" marR="0" lvl="1" indent="-279400" algn="l" rtl="0">
              <a:lnSpc>
                <a:spcPct val="90000"/>
              </a:lnSpc>
              <a:spcBef>
                <a:spcPts val="500"/>
              </a:spcBef>
              <a:spcAft>
                <a:spcPts val="0"/>
              </a:spcAft>
              <a:buClr>
                <a:srgbClr val="000000"/>
              </a:buClr>
              <a:buSzPts val="1300"/>
              <a:buFont typeface="Helvetica Neue"/>
              <a:buChar char="−"/>
            </a:pPr>
            <a:r>
              <a:rPr lang="en-US" sz="1200" b="1" i="0" u="none" strike="noStrike" cap="none" dirty="0">
                <a:solidFill>
                  <a:srgbClr val="000000"/>
                </a:solidFill>
                <a:ea typeface="Helvetica Neue"/>
                <a:cs typeface="Calibri" panose="020F0502020204030204" pitchFamily="34" charset="0"/>
                <a:sym typeface="Helvetica Neue"/>
              </a:rPr>
              <a:t>Project 1 - </a:t>
            </a:r>
            <a:r>
              <a:rPr lang="en-US" sz="1200" b="1" dirty="0">
                <a:ea typeface="Helvetica Neue"/>
                <a:cs typeface="Calibri" panose="020F0502020204030204" pitchFamily="34" charset="0"/>
                <a:sym typeface="Helvetica Neue"/>
              </a:rPr>
              <a:t>Expense </a:t>
            </a:r>
            <a:r>
              <a:rPr lang="en-US" sz="1200" b="1" i="0" u="none" strike="noStrike" cap="none" dirty="0">
                <a:solidFill>
                  <a:srgbClr val="000000"/>
                </a:solidFill>
                <a:ea typeface="Helvetica Neue"/>
                <a:cs typeface="Calibri" panose="020F0502020204030204" pitchFamily="34" charset="0"/>
                <a:sym typeface="Helvetica Neue"/>
              </a:rPr>
              <a:t>Reimbursement Syste</a:t>
            </a:r>
            <a:r>
              <a:rPr lang="en-US" sz="1200" b="1" dirty="0">
                <a:ea typeface="Helvetica Neue"/>
                <a:cs typeface="Calibri" panose="020F0502020204030204" pitchFamily="34" charset="0"/>
                <a:sym typeface="Helvetica Neue"/>
              </a:rPr>
              <a:t>m</a:t>
            </a:r>
          </a:p>
          <a:p>
            <a:pPr marL="687388" marR="0" lvl="2" indent="-160337" algn="l" rtl="0">
              <a:lnSpc>
                <a:spcPct val="90000"/>
              </a:lnSpc>
              <a:spcBef>
                <a:spcPts val="500"/>
              </a:spcBef>
              <a:spcAft>
                <a:spcPts val="0"/>
              </a:spcAft>
              <a:buClr>
                <a:srgbClr val="000000"/>
              </a:buClr>
              <a:buSzPts val="950"/>
              <a:buFont typeface="Helvetica Neue"/>
              <a:buChar char="o"/>
            </a:pPr>
            <a:r>
              <a:rPr lang="en-US" sz="1200" dirty="0">
                <a:solidFill>
                  <a:schemeClr val="dk1"/>
                </a:solidFill>
                <a:ea typeface="Helvetica Neue"/>
                <a:cs typeface="Calibri" panose="020F0502020204030204" pitchFamily="34" charset="0"/>
                <a:sym typeface="Helvetica Neue"/>
              </a:rPr>
              <a:t>Designed and d</a:t>
            </a:r>
            <a:r>
              <a:rPr lang="en-US" sz="1200" dirty="0">
                <a:ea typeface="Helvetica Neue"/>
                <a:cs typeface="Calibri" panose="020F0502020204030204" pitchFamily="34" charset="0"/>
                <a:sym typeface="Helvetica Neue"/>
              </a:rPr>
              <a:t>eveloped a web application hosted on a Javalin Server that communicates with </a:t>
            </a:r>
            <a:r>
              <a:rPr lang="en-US" sz="1200" dirty="0">
                <a:solidFill>
                  <a:schemeClr val="dk1"/>
                </a:solidFill>
                <a:ea typeface="Helvetica Neue"/>
                <a:cs typeface="Calibri" panose="020F0502020204030204" pitchFamily="34" charset="0"/>
                <a:sym typeface="Helvetica Neue"/>
              </a:rPr>
              <a:t>PostgreSQL database</a:t>
            </a:r>
            <a:endParaRPr lang="en-US" sz="1200" dirty="0">
              <a:ea typeface="Helvetica Neue"/>
              <a:cs typeface="Calibri" panose="020F0502020204030204" pitchFamily="34" charset="0"/>
              <a:sym typeface="Helvetica Neue"/>
            </a:endParaRPr>
          </a:p>
          <a:p>
            <a:pPr marL="514350" lvl="1" indent="-279400">
              <a:lnSpc>
                <a:spcPct val="90000"/>
              </a:lnSpc>
              <a:spcBef>
                <a:spcPts val="500"/>
              </a:spcBef>
              <a:buClr>
                <a:srgbClr val="000000"/>
              </a:buClr>
              <a:buSzPts val="1300"/>
              <a:buFont typeface="Helvetica Neue"/>
              <a:buChar char="−"/>
            </a:pPr>
            <a:r>
              <a:rPr lang="en-US" sz="1200" b="1" dirty="0">
                <a:solidFill>
                  <a:srgbClr val="000000"/>
                </a:solidFill>
                <a:sym typeface="Helvetica Neue"/>
              </a:rPr>
              <a:t>Project 2 - Feed - Cooking Community/Recipe Forum</a:t>
            </a:r>
          </a:p>
          <a:p>
            <a:pPr marL="687388" marR="0" lvl="2" indent="-160337" algn="l" rtl="0">
              <a:lnSpc>
                <a:spcPct val="90000"/>
              </a:lnSpc>
              <a:spcBef>
                <a:spcPts val="500"/>
              </a:spcBef>
              <a:spcAft>
                <a:spcPts val="0"/>
              </a:spcAft>
              <a:buClr>
                <a:srgbClr val="000000"/>
              </a:buClr>
              <a:buSzPts val="950"/>
              <a:buFont typeface="Helvetica Neue"/>
              <a:buChar char="o"/>
            </a:pPr>
            <a:r>
              <a:rPr lang="en-US" sz="1200" dirty="0">
                <a:ea typeface="Helvetica Neue"/>
                <a:cs typeface="Calibri" panose="020F0502020204030204" pitchFamily="34" charset="0"/>
                <a:sym typeface="Helvetica Neue"/>
              </a:rPr>
              <a:t>Designed and developed a full stack application with Spring Boot with Angular Front-End</a:t>
            </a:r>
          </a:p>
        </p:txBody>
      </p:sp>
      <p:pic>
        <p:nvPicPr>
          <p:cNvPr id="16" name="Google Shape;100;p1">
            <a:extLst>
              <a:ext uri="{FF2B5EF4-FFF2-40B4-BE49-F238E27FC236}">
                <a16:creationId xmlns:a16="http://schemas.microsoft.com/office/drawing/2014/main" id="{422F86D7-E586-4A22-8D90-C2403C701FAD}"/>
              </a:ext>
            </a:extLst>
          </p:cNvPr>
          <p:cNvPicPr preferRelativeResize="0">
            <a:picLocks noGrp="1"/>
          </p:cNvPicPr>
          <p:nvPr>
            <p:ph type="pic" idx="2"/>
          </p:nvPr>
        </p:nvPicPr>
        <p:blipFill rotWithShape="1">
          <a:blip r:embed="rId5">
            <a:alphaModFix/>
          </a:blip>
          <a:srcRect t="1577" b="1577"/>
          <a:stretch/>
        </p:blipFill>
        <p:spPr>
          <a:prstGeom prst="rect">
            <a:avLst/>
          </a:prstGeom>
          <a:noFill/>
          <a:ln>
            <a:noFill/>
          </a:ln>
          <a:effectLst>
            <a:outerShdw blurRad="50800" dist="38100" dir="2700000" sx="102000" sy="102000" algn="tl" rotWithShape="0">
              <a:srgbClr val="000000">
                <a:alpha val="40000"/>
              </a:srgbClr>
            </a:outerShdw>
          </a:effectLst>
        </p:spPr>
      </p:pic>
      <p:sp>
        <p:nvSpPr>
          <p:cNvPr id="98" name="Google Shape;98;p1"/>
          <p:cNvSpPr txBox="1">
            <a:spLocks noGrp="1"/>
          </p:cNvSpPr>
          <p:nvPr>
            <p:ph type="title"/>
          </p:nvPr>
        </p:nvSpPr>
        <p:spPr>
          <a:prstGeom prst="rect">
            <a:avLst/>
          </a:prstGeom>
          <a:noFill/>
          <a:ln>
            <a:noFill/>
          </a:ln>
        </p:spPr>
        <p:txBody>
          <a:bodyPr spcFirstLastPara="1" vert="horz" wrap="square" lIns="0" tIns="0" rIns="0" bIns="0" rtlCol="0" anchor="t" anchorCtr="0">
            <a:noAutofit/>
          </a:bodyPr>
          <a:lstStyle/>
          <a:p>
            <a:r>
              <a:rPr lang="en-US" dirty="0">
                <a:sym typeface="Helvetica Neue"/>
              </a:rPr>
              <a:t>Jerry Zheng</a:t>
            </a:r>
            <a:endParaRPr dirty="0">
              <a:sym typeface="Helvetica Neue"/>
            </a:endParaRPr>
          </a:p>
        </p:txBody>
      </p:sp>
      <p:pic>
        <p:nvPicPr>
          <p:cNvPr id="99" name="Google Shape;99;p1"/>
          <p:cNvPicPr preferRelativeResize="0"/>
          <p:nvPr/>
        </p:nvPicPr>
        <p:blipFill>
          <a:blip r:embed="rId6">
            <a:alphaModFix/>
          </a:blip>
          <a:stretch>
            <a:fillRect/>
          </a:stretch>
        </p:blipFill>
        <p:spPr>
          <a:xfrm>
            <a:off x="424122" y="2760924"/>
            <a:ext cx="1336152" cy="1336152"/>
          </a:xfrm>
          <a:prstGeom prst="rect">
            <a:avLst/>
          </a:prstGeom>
          <a:noFill/>
          <a:ln>
            <a:noFill/>
          </a:ln>
        </p:spPr>
      </p:pic>
      <p:cxnSp>
        <p:nvCxnSpPr>
          <p:cNvPr id="17" name="Straight Connector 16">
            <a:extLst>
              <a:ext uri="{FF2B5EF4-FFF2-40B4-BE49-F238E27FC236}">
                <a16:creationId xmlns:a16="http://schemas.microsoft.com/office/drawing/2014/main" id="{29673655-6A18-4F5C-BE30-E7A200016807}"/>
              </a:ext>
            </a:extLst>
          </p:cNvPr>
          <p:cNvCxnSpPr>
            <a:cxnSpLocks/>
          </p:cNvCxnSpPr>
          <p:nvPr/>
        </p:nvCxnSpPr>
        <p:spPr>
          <a:xfrm>
            <a:off x="2073066" y="4452524"/>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0D8731FB-3373-47D5-BB9E-6BD847C9A7F5}"/>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500"/>
              </a:spcBef>
              <a:spcAft>
                <a:spcPts val="500"/>
              </a:spcAft>
              <a:defRPr/>
            </a:pPr>
            <a:r>
              <a:rPr kumimoji="0" lang="en-US" sz="1600" b="1" i="0" u="none" strike="noStrike" kern="1200" cap="none" spc="0" normalizeH="0" baseline="0" noProof="0" dirty="0">
                <a:ln>
                  <a:noFill/>
                </a:ln>
                <a:effectLst/>
                <a:uLnTx/>
                <a:uFillTx/>
                <a:latin typeface="Calibri Light" panose="020F0302020204030204"/>
                <a:ea typeface="+mj-ea"/>
                <a:cs typeface="+mj-cs"/>
              </a:rPr>
              <a:t>University: </a:t>
            </a:r>
            <a:r>
              <a:rPr lang="en-US" sz="1600" dirty="0">
                <a:latin typeface="Calibri Light" panose="020F0302020204030204"/>
              </a:rPr>
              <a:t>Fordham University</a:t>
            </a:r>
            <a:endPar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endParaRPr>
          </a:p>
          <a:p>
            <a:pPr>
              <a:spcBef>
                <a:spcPts val="500"/>
              </a:spcBef>
              <a:spcAft>
                <a:spcPts val="500"/>
              </a:spcAft>
              <a:defRPr/>
            </a:pPr>
            <a:r>
              <a:rPr kumimoji="0" lang="en-US" sz="1600" b="1" i="0" u="none" strike="noStrike" kern="1200" cap="none" spc="0" normalizeH="0" baseline="0" noProof="0" dirty="0">
                <a:ln>
                  <a:noFill/>
                </a:ln>
                <a:effectLst/>
                <a:uLnTx/>
                <a:uFillTx/>
                <a:latin typeface="Calibri Light" panose="020F0302020204030204"/>
                <a:ea typeface="+mj-ea"/>
                <a:cs typeface="+mj-cs"/>
              </a:rPr>
              <a:t>Major: </a:t>
            </a:r>
            <a:r>
              <a:rPr lang="en-US" sz="1600" dirty="0">
                <a:solidFill>
                  <a:prstClr val="black"/>
                </a:solidFill>
                <a:latin typeface="Calibri Light" panose="020F0302020204030204"/>
              </a:rPr>
              <a:t>Computer Programmer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5137" y="1825549"/>
            <a:ext cx="9759042" cy="1277273"/>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300"/>
              </a:spcBef>
              <a:spcAft>
                <a:spcPts val="30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University Projects/Internships</a:t>
            </a:r>
          </a:p>
          <a:p>
            <a:pPr marL="512763" lvl="1" indent="-285750">
              <a:spcBef>
                <a:spcPts val="300"/>
              </a:spcBef>
              <a:spcAft>
                <a:spcPts val="300"/>
              </a:spcAft>
              <a:buFont typeface="Calibri" panose="020F0502020204030204" pitchFamily="34" charset="0"/>
              <a:buChar char="−"/>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Genetic Algorithms research at the University of Oklahoma using ECJ </a:t>
            </a:r>
          </a:p>
          <a:p>
            <a:pPr marL="512763" lvl="1" indent="-285750">
              <a:spcBef>
                <a:spcPts val="300"/>
              </a:spcBef>
              <a:spcAft>
                <a:spcPts val="300"/>
              </a:spcAft>
              <a:buFont typeface="Calibri" panose="020F0502020204030204" pitchFamily="34" charset="0"/>
              <a:buChar char="−"/>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AR software for NASA Johnson Space Center using C++ and DiSTI GL Studio</a:t>
            </a:r>
          </a:p>
          <a:p>
            <a:pPr marL="228600" marR="0" lvl="0" indent="-228600" algn="l" defTabSz="914400" rtl="0" eaLnBrk="1" fontAlgn="auto" latinLnBrk="0" hangingPunct="1">
              <a:lnSpc>
                <a:spcPct val="90000"/>
              </a:lnSpc>
              <a:spcBef>
                <a:spcPts val="300"/>
              </a:spcBef>
              <a:spcAft>
                <a:spcPts val="30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512763" marR="0" lvl="1" indent="-285750" fontAlgn="auto">
              <a:spcBef>
                <a:spcPts val="300"/>
              </a:spcBef>
              <a:spcAft>
                <a:spcPts val="300"/>
              </a:spcAft>
              <a:buClrTx/>
              <a:buSzTx/>
              <a:buFont typeface="Calibri" panose="020F0502020204030204" pitchFamily="34" charset="0"/>
              <a:buChar char="−"/>
              <a:tabLst/>
              <a:defRPr/>
            </a:pPr>
            <a:r>
              <a:rPr lang="en-US" sz="1400" dirty="0">
                <a:solidFill>
                  <a:prstClr val="black"/>
                </a:solidFill>
                <a:latin typeface="Calibri" panose="020F0502020204030204"/>
              </a:rPr>
              <a:t>Java, SQL, DevOps, Angular, Spring and Microservices</a:t>
            </a: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kumimoji="0" lang="en-US" sz="1400" b="0" i="0" u="none" strike="noStrike" kern="1200" cap="none" spc="0" normalizeH="0" baseline="0" noProof="0" dirty="0">
                <a:ln>
                  <a:noFill/>
                </a:ln>
                <a:solidFill>
                  <a:prstClr val="black"/>
                </a:solidFill>
                <a:effectLst/>
                <a:uLnTx/>
                <a:uFillTx/>
                <a:latin typeface="Calibri Light" panose="020F0302020204030204"/>
                <a:ea typeface="+mj-ea"/>
                <a:cs typeface="+mj-cs"/>
              </a:rPr>
              <a:t>Southern Nazarene University	</a:t>
            </a: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lang="en-US" sz="1600" dirty="0">
                <a:solidFill>
                  <a:prstClr val="black"/>
                </a:solidFill>
                <a:latin typeface="Calibri Light" panose="020F0302020204030204"/>
              </a:rPr>
              <a:t>Computer Science       </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5137" y="3830703"/>
            <a:ext cx="9759042" cy="1818959"/>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300"/>
              </a:spcBef>
              <a:spcAft>
                <a:spcPts val="30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4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marR="0" lvl="1" indent="-285750" algn="l" defTabSz="914400" rtl="0" eaLnBrk="1" fontAlgn="auto" latinLnBrk="0" hangingPunct="1">
              <a:lnSpc>
                <a:spcPct val="90000"/>
              </a:lnSpc>
              <a:spcBef>
                <a:spcPts val="300"/>
              </a:spcBef>
              <a:spcAft>
                <a:spcPts val="300"/>
              </a:spcAft>
              <a:buClrTx/>
              <a:buSzTx/>
              <a:buFont typeface="Calibri" panose="020F050202020403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Personal Finance Management System</a:t>
            </a:r>
          </a:p>
          <a:p>
            <a:pPr marL="687388" marR="0" lvl="2" indent="-166688" algn="l" defTabSz="914400" rtl="0" eaLnBrk="1" fontAlgn="auto" latinLnBrk="0" hangingPunct="1">
              <a:lnSpc>
                <a:spcPct val="90000"/>
              </a:lnSpc>
              <a:spcBef>
                <a:spcPts val="300"/>
              </a:spcBef>
              <a:spcAft>
                <a:spcPts val="300"/>
              </a:spcAft>
              <a:buClrTx/>
              <a:buSzPct val="75000"/>
              <a:buFont typeface="Courier New" panose="02070309020205020404" pitchFamily="49" charset="0"/>
              <a:buChar char="o"/>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CLI application in Java with JDBC/PostgreSQL</a:t>
            </a:r>
          </a:p>
          <a:p>
            <a:pPr marL="514350" marR="0" lvl="1" indent="-285750" algn="l" defTabSz="914400" rtl="0" eaLnBrk="1" fontAlgn="auto" latinLnBrk="0" hangingPunct="1">
              <a:lnSpc>
                <a:spcPct val="90000"/>
              </a:lnSpc>
              <a:spcBef>
                <a:spcPts val="300"/>
              </a:spcBef>
              <a:spcAft>
                <a:spcPts val="300"/>
              </a:spcAft>
              <a:buClrTx/>
              <a:buSzTx/>
              <a:buFont typeface="Calibri" panose="020F050202020403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 Employee Reimbursement System</a:t>
            </a:r>
          </a:p>
          <a:p>
            <a:pPr marL="687388" marR="0" lvl="2" indent="-166688" algn="l" defTabSz="914400" rtl="0" eaLnBrk="1" fontAlgn="auto" latinLnBrk="0" hangingPunct="1">
              <a:lnSpc>
                <a:spcPct val="90000"/>
              </a:lnSpc>
              <a:spcBef>
                <a:spcPts val="300"/>
              </a:spcBef>
              <a:spcAft>
                <a:spcPts val="300"/>
              </a:spcAft>
              <a:buClrTx/>
              <a:buSzPct val="75000"/>
              <a:buFont typeface="Courier New" panose="02070309020205020404" pitchFamily="49" charset="0"/>
              <a:buChar char="o"/>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Online portal for submission, resolution, and status tracking with HTML/CSS/JavaScript, Java, Javalin, Hibernate, PostgreSQL</a:t>
            </a:r>
          </a:p>
          <a:p>
            <a:pPr marL="514350" marR="0" lvl="1" indent="-285750" algn="l" defTabSz="914400" rtl="0" eaLnBrk="1" fontAlgn="auto" latinLnBrk="0" hangingPunct="1">
              <a:lnSpc>
                <a:spcPct val="90000"/>
              </a:lnSpc>
              <a:spcBef>
                <a:spcPts val="300"/>
              </a:spcBef>
              <a:spcAft>
                <a:spcPts val="300"/>
              </a:spcAft>
              <a:buClrTx/>
              <a:buSzTx/>
              <a:buFont typeface="Calibri" panose="020F050202020403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Community Cooking </a:t>
            </a:r>
          </a:p>
          <a:p>
            <a:pPr marL="687388" marR="0" lvl="2" indent="-166688" algn="l" defTabSz="914400" rtl="0" eaLnBrk="1" fontAlgn="auto" latinLnBrk="0" hangingPunct="1">
              <a:lnSpc>
                <a:spcPct val="90000"/>
              </a:lnSpc>
              <a:spcBef>
                <a:spcPts val="300"/>
              </a:spcBef>
              <a:spcAft>
                <a:spcPts val="300"/>
              </a:spcAft>
              <a:buClrTx/>
              <a:buSzPct val="75000"/>
              <a:buFont typeface="Courier New" panose="02070309020205020404" pitchFamily="49" charset="0"/>
              <a:buChar char="o"/>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Site for assisted recipe curation using Angular, HTML/CSS/Typescript, Spring Boot, Hibernate, PostgreSQL</a:t>
            </a:r>
          </a:p>
        </p:txBody>
      </p:sp>
      <p:cxnSp>
        <p:nvCxnSpPr>
          <p:cNvPr id="12" name="Straight Connector 11">
            <a:extLst>
              <a:ext uri="{FF2B5EF4-FFF2-40B4-BE49-F238E27FC236}">
                <a16:creationId xmlns:a16="http://schemas.microsoft.com/office/drawing/2014/main" id="{CF747C1F-A7A8-48FC-A678-4768937F4A31}"/>
              </a:ext>
            </a:extLst>
          </p:cNvPr>
          <p:cNvCxnSpPr>
            <a:cxnSpLocks/>
          </p:cNvCxnSpPr>
          <p:nvPr/>
        </p:nvCxnSpPr>
        <p:spPr>
          <a:xfrm>
            <a:off x="2055137" y="3466762"/>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6" name="Picture 2" descr="John Crofford">
            <a:extLst>
              <a:ext uri="{FF2B5EF4-FFF2-40B4-BE49-F238E27FC236}">
                <a16:creationId xmlns:a16="http://schemas.microsoft.com/office/drawing/2014/main" id="{8BC1261A-36FE-49D4-A137-A99404B808D7}"/>
              </a:ext>
            </a:extLst>
          </p:cNvPr>
          <p:cNvPicPr>
            <a:picLocks noGrp="1" noChangeAspect="1" noChangeArrowheads="1"/>
          </p:cNvPicPr>
          <p:nvPr>
            <p:ph type="pic" idx="2"/>
          </p:nvPr>
        </p:nvPicPr>
        <p:blipFill rotWithShape="1">
          <a:blip r:embed="rId2">
            <a:extLst>
              <a:ext uri="{28A0092B-C50C-407E-A947-70E740481C1C}">
                <a14:useLocalDpi xmlns:a14="http://schemas.microsoft.com/office/drawing/2010/main" val="0"/>
              </a:ext>
            </a:extLst>
          </a:blip>
          <a:srcRect t="2586" b="2586"/>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John Crofford</a:t>
            </a:r>
          </a:p>
        </p:txBody>
      </p:sp>
      <p:pic>
        <p:nvPicPr>
          <p:cNvPr id="1026" name="Picture 2" descr="Home - Southern Nazarene University">
            <a:extLst>
              <a:ext uri="{FF2B5EF4-FFF2-40B4-BE49-F238E27FC236}">
                <a16:creationId xmlns:a16="http://schemas.microsoft.com/office/drawing/2014/main" id="{1F79C4A6-FCE8-433F-85BC-399B551112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159" y="3225968"/>
            <a:ext cx="1714122" cy="814996"/>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35DF8335-9844-4AF4-B8C5-65F9DA94C11B}"/>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13" name="Title 1">
            <a:extLst>
              <a:ext uri="{FF2B5EF4-FFF2-40B4-BE49-F238E27FC236}">
                <a16:creationId xmlns:a16="http://schemas.microsoft.com/office/drawing/2014/main" id="{822D887B-9964-4071-AD8B-E0C36F14D4A2}"/>
              </a:ext>
            </a:extLst>
          </p:cNvPr>
          <p:cNvSpPr txBox="1">
            <a:spLocks/>
          </p:cNvSpPr>
          <p:nvPr/>
        </p:nvSpPr>
        <p:spPr>
          <a:xfrm>
            <a:off x="3570054" y="1196311"/>
            <a:ext cx="5521785" cy="23656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Light" panose="020F0302020204030204"/>
                <a:ea typeface="+mj-ea"/>
                <a:cs typeface="+mj-cs"/>
              </a:rPr>
              <a:t>|   </a:t>
            </a:r>
            <a:r>
              <a:rPr kumimoji="0" lang="en-US" sz="1800" b="1" i="0" u="none" strike="noStrike" kern="1200" cap="none" spc="0" normalizeH="0" baseline="0" noProof="0" dirty="0">
                <a:ln>
                  <a:noFill/>
                </a:ln>
                <a:solidFill>
                  <a:prstClr val="black"/>
                </a:solidFill>
                <a:effectLst/>
                <a:uLnTx/>
                <a:uFillTx/>
                <a:latin typeface="Calibri Light" panose="020F0302020204030204"/>
                <a:ea typeface="+mj-ea"/>
                <a:cs typeface="+mj-cs"/>
              </a:rPr>
              <a:t>Minor: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Mathematics, Philosophy</a:t>
            </a:r>
            <a:endParaRPr kumimoji="0" lang="en-US" sz="1400" b="0"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436867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5137" y="1825549"/>
            <a:ext cx="9759042" cy="1032077"/>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Personal Projects</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400" dirty="0">
                <a:solidFill>
                  <a:prstClr val="black"/>
                </a:solidFill>
                <a:latin typeface="Calibri" panose="020F0502020204030204"/>
              </a:rPr>
              <a:t>Infinite Space Shooter – Created with Unity Engine and C#.</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514350" lvl="1" indent="-285750">
              <a:buFont typeface="Calibri" panose="020F0502020204030204" pitchFamily="34" charset="0"/>
              <a:buChar char="−"/>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 Java, </a:t>
            </a:r>
            <a:r>
              <a:rPr lang="en-US" sz="1400" dirty="0">
                <a:solidFill>
                  <a:prstClr val="black"/>
                </a:solidFill>
              </a:rPr>
              <a:t>PostgreSQL,</a:t>
            </a:r>
            <a:r>
              <a:rPr kumimoji="0" lang="en-US" sz="1400" b="0" i="0" u="none" strike="noStrike" kern="1200" cap="none" spc="0" normalizeH="0" noProof="0" dirty="0">
                <a:ln>
                  <a:noFill/>
                </a:ln>
                <a:solidFill>
                  <a:prstClr val="black"/>
                </a:solidFill>
                <a:effectLst/>
                <a:uLnTx/>
                <a:uFillTx/>
                <a:latin typeface="Calibri" panose="020F0502020204030204"/>
                <a:ea typeface="+mn-ea"/>
                <a:cs typeface="+mn-cs"/>
              </a:rPr>
              <a:t> Hibernate, Spring, Angular, CSS, HTML, JavaScript</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College: </a:t>
            </a:r>
            <a:r>
              <a:rPr lang="en-US" sz="1600" dirty="0">
                <a:solidFill>
                  <a:prstClr val="black"/>
                </a:solidFill>
                <a:latin typeface="Calibri Light" panose="020F0302020204030204"/>
              </a:rPr>
              <a:t>Cuyamaca College</a:t>
            </a:r>
            <a:endPar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endParaRP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Computer Science</a:t>
            </a:r>
            <a:endPar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0907" y="3229263"/>
            <a:ext cx="9759042" cy="2775632"/>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4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Throughout </a:t>
            </a:r>
            <a:r>
              <a:rPr lang="en-US" sz="1400" dirty="0">
                <a:solidFill>
                  <a:prstClr val="black"/>
                </a:solidFill>
                <a:latin typeface="Calibri" panose="020F0502020204030204"/>
              </a:rPr>
              <a:t>my training, </a:t>
            </a: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I have learned many new technologies, including: Java, Spring,</a:t>
            </a:r>
            <a:r>
              <a:rPr kumimoji="0" lang="en-US" sz="1400" b="0" i="0" u="none" strike="noStrike" kern="1200" cap="none" spc="0" normalizeH="0" noProof="0" dirty="0">
                <a:ln>
                  <a:noFill/>
                </a:ln>
                <a:solidFill>
                  <a:prstClr val="black"/>
                </a:solidFill>
                <a:effectLst/>
                <a:uLnTx/>
                <a:uFillTx/>
                <a:latin typeface="Calibri" panose="020F0502020204030204"/>
                <a:ea typeface="+mn-ea"/>
                <a:cs typeface="+mn-cs"/>
              </a:rPr>
              <a:t> Hibernate, Angular, CSS, HTML, Servlets, and PostgreSQL.</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Project 0</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Using Java 1.8, JUnit, Log4j2, and</a:t>
            </a:r>
            <a:r>
              <a:rPr kumimoji="0" lang="en-US" sz="1400" b="0" i="0" u="none" strike="noStrike" kern="1200" cap="none" spc="0" normalizeH="0" noProof="0" dirty="0">
                <a:ln>
                  <a:noFill/>
                </a:ln>
                <a:solidFill>
                  <a:prstClr val="black"/>
                </a:solidFill>
                <a:effectLst/>
                <a:uLnTx/>
                <a:uFillTx/>
                <a:latin typeface="Calibri" panose="020F0502020204030204"/>
                <a:ea typeface="+mn-ea"/>
                <a:cs typeface="+mn-cs"/>
              </a:rPr>
              <a:t> PostgreSQL, I created a bank simulation console application that allows you to create users, deposit and withdraw money, track transactions, and persist all of the data to a remote SQL database.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Project 1</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lang="en-US" sz="1400" noProof="0" dirty="0">
                <a:solidFill>
                  <a:prstClr val="black"/>
                </a:solidFill>
                <a:latin typeface="Calibri" panose="020F0502020204030204"/>
              </a:rPr>
              <a:t>Created a front and back end web application using Java 1.8, HTML, CSS, and JavaScript which connects to a PostgreSQL database with POST and GET requests through Tomcat, which simulates an expense reimbursement system.</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572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Project 2</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As a team of four, we created a front and back end application</a:t>
            </a:r>
            <a:r>
              <a:rPr kumimoji="0" lang="en-US" sz="1400" b="0" i="0" u="none" strike="noStrike" kern="1200" cap="none" spc="0" normalizeH="0" noProof="0" dirty="0">
                <a:ln>
                  <a:noFill/>
                </a:ln>
                <a:solidFill>
                  <a:prstClr val="black"/>
                </a:solidFill>
                <a:effectLst/>
                <a:uLnTx/>
                <a:uFillTx/>
                <a:latin typeface="Calibri" panose="020F0502020204030204"/>
                <a:ea typeface="+mn-ea"/>
                <a:cs typeface="+mn-cs"/>
              </a:rPr>
              <a:t> that acts as an </a:t>
            </a:r>
            <a:r>
              <a:rPr lang="en-US" sz="1400" dirty="0">
                <a:solidFill>
                  <a:prstClr val="black"/>
                </a:solidFill>
                <a:latin typeface="Calibri" panose="020F0502020204030204"/>
              </a:rPr>
              <a:t>Issue Tracker, utilizing Java 1.8, Angular, Spring, Hibernate, and persisting data on a PostgreSQL database.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CF747C1F-A7A8-48FC-A678-4768937F4A31}"/>
              </a:ext>
            </a:extLst>
          </p:cNvPr>
          <p:cNvCxnSpPr>
            <a:cxnSpLocks/>
          </p:cNvCxnSpPr>
          <p:nvPr/>
        </p:nvCxnSpPr>
        <p:spPr>
          <a:xfrm>
            <a:off x="2055137" y="3043444"/>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6C94B332-4A63-4BF5-93C6-AA0A6F2BE553}"/>
              </a:ext>
            </a:extLst>
          </p:cNvPr>
          <p:cNvSpPr>
            <a:spLocks noGrp="1"/>
          </p:cNvSpPr>
          <p:nvPr>
            <p:ph type="pic" idx="2"/>
          </p:nvPr>
        </p:nvSpPr>
        <p:spPr/>
      </p:sp>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Jordan Perez</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2350" y="2918751"/>
            <a:ext cx="1247177" cy="1020497"/>
          </a:xfrm>
          <a:prstGeom prst="rect">
            <a:avLst/>
          </a:prstGeom>
        </p:spPr>
      </p:pic>
    </p:spTree>
    <p:extLst>
      <p:ext uri="{BB962C8B-B14F-4D97-AF65-F5344CB8AC3E}">
        <p14:creationId xmlns:p14="http://schemas.microsoft.com/office/powerpoint/2010/main" val="6254977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4358" y="1825560"/>
            <a:ext cx="9759042" cy="2008755"/>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University Projects/Internships</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Risk Analysis (DecisionTree), FMEA, control charts.</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C#, DecisionTree, R.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Work Experience (if any):</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200" dirty="0">
                <a:solidFill>
                  <a:prstClr val="black"/>
                </a:solidFill>
                <a:latin typeface="Calibri" panose="020F0502020204030204"/>
              </a:rPr>
              <a:t>Internal Quality Auditor – part of a team that certified a financial institution (ISO 9002).</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Teacher – group management, presentation.</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Procurement – participated in selection of PCB and driver developer.  Goal was to develop an industrial temperature controller for building automation. </a:t>
            </a: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Penn State University	</a:t>
            </a: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lang="en-US" sz="1600" dirty="0">
                <a:solidFill>
                  <a:prstClr val="black"/>
                </a:solidFill>
                <a:latin typeface="Calibri Light" panose="020F0302020204030204"/>
              </a:rPr>
              <a:t>Systems Engineering</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	</a:t>
            </a:r>
            <a:endPar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9" name="Title 1">
            <a:extLst>
              <a:ext uri="{FF2B5EF4-FFF2-40B4-BE49-F238E27FC236}">
                <a16:creationId xmlns:a16="http://schemas.microsoft.com/office/drawing/2014/main" id="{3BE7EBAC-F5B8-44A2-BEA0-6641305F7198}"/>
              </a:ext>
            </a:extLst>
          </p:cNvPr>
          <p:cNvSpPr txBox="1">
            <a:spLocks/>
          </p:cNvSpPr>
          <p:nvPr/>
        </p:nvSpPr>
        <p:spPr>
          <a:xfrm>
            <a:off x="6287678" y="90744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endPar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4357" y="3947860"/>
            <a:ext cx="9750582" cy="2469394"/>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2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200" dirty="0">
                <a:solidFill>
                  <a:prstClr val="black"/>
                </a:solidFill>
                <a:latin typeface="Calibri" panose="020F0502020204030204"/>
              </a:rPr>
              <a:t>Java, JavaScript, TypeScript, CSS, HTML, Python, JUnit, Logging and SQL creating persistence, Spring Boot, Hibernate, Angular, Microservices.</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Project 0</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Console application simple banking simulation to create and update an account, with option for user creation.</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lang="en-US" sz="1200" dirty="0">
                <a:solidFill>
                  <a:prstClr val="black"/>
                </a:solidFill>
                <a:latin typeface="Calibri" panose="020F0502020204030204"/>
              </a:rPr>
              <a:t>Technologies: Java, Junit, log4j, PostgreSQL.</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Project 1</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Expense reimbursement system, to submit, review and prove/deny reimbursement requests.</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lang="en-US" sz="1200" dirty="0">
                <a:solidFill>
                  <a:prstClr val="black"/>
                </a:solidFill>
                <a:latin typeface="Calibri" panose="020F0502020204030204"/>
              </a:rPr>
              <a:t>Technologies: Java, servlets, JDBC, PostgreSQL, HTML/CSS/JavaScript, Junit, log4j.</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572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Project 2</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Issue Tracking System, tracker of bugs or other issues in product/service.</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lang="en-US" sz="1200" dirty="0">
                <a:solidFill>
                  <a:prstClr val="black"/>
                </a:solidFill>
                <a:latin typeface="Calibri" panose="020F0502020204030204"/>
              </a:rPr>
              <a:t>Technologies : Java, Hibernate, Spring Boot, Angular, Jenkins.</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7" name="Picture Placeholder 16">
            <a:extLst>
              <a:ext uri="{FF2B5EF4-FFF2-40B4-BE49-F238E27FC236}">
                <a16:creationId xmlns:a16="http://schemas.microsoft.com/office/drawing/2014/main" id="{CBC5ADD4-8605-4226-B349-DD15B5DD4288}"/>
              </a:ext>
            </a:extLst>
          </p:cNvPr>
          <p:cNvPicPr>
            <a:picLocks noGrp="1" noChangeAspect="1"/>
          </p:cNvPicPr>
          <p:nvPr>
            <p:ph type="pic" idx="2"/>
          </p:nvPr>
        </p:nvPicPr>
        <p:blipFill rotWithShape="1">
          <a:blip r:embed="rId2"/>
          <a:srcRect t="15612" b="15612"/>
          <a:stretch/>
        </p:blipFill>
        <p:spPr>
          <a:prstGeom prst="rect">
            <a:avLst/>
          </a:prstGeom>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Jorge Ferreira</a:t>
            </a:r>
          </a:p>
        </p:txBody>
      </p:sp>
      <p:pic>
        <p:nvPicPr>
          <p:cNvPr id="7" name="Picture 6">
            <a:extLst>
              <a:ext uri="{FF2B5EF4-FFF2-40B4-BE49-F238E27FC236}">
                <a16:creationId xmlns:a16="http://schemas.microsoft.com/office/drawing/2014/main" id="{CEB846B3-C3A3-4827-8675-56DC257A448F}"/>
              </a:ext>
            </a:extLst>
          </p:cNvPr>
          <p:cNvPicPr>
            <a:picLocks noChangeAspect="1"/>
          </p:cNvPicPr>
          <p:nvPr/>
        </p:nvPicPr>
        <p:blipFill>
          <a:blip r:embed="rId3"/>
          <a:stretch>
            <a:fillRect/>
          </a:stretch>
        </p:blipFill>
        <p:spPr>
          <a:xfrm>
            <a:off x="339270" y="3374175"/>
            <a:ext cx="1547166" cy="867970"/>
          </a:xfrm>
          <a:prstGeom prst="rect">
            <a:avLst/>
          </a:prstGeom>
        </p:spPr>
      </p:pic>
      <p:sp>
        <p:nvSpPr>
          <p:cNvPr id="13" name="Straight Connector 11">
            <a:extLst>
              <a:ext uri="{FF2B5EF4-FFF2-40B4-BE49-F238E27FC236}">
                <a16:creationId xmlns:a16="http://schemas.microsoft.com/office/drawing/2014/main" id="{2FBD7A66-F5A4-4B25-9A66-B3EB80B7453A}"/>
              </a:ext>
            </a:extLst>
          </p:cNvPr>
          <p:cNvSpPr/>
          <p:nvPr/>
        </p:nvSpPr>
        <p:spPr>
          <a:xfrm>
            <a:off x="2054880" y="3890908"/>
            <a:ext cx="9750600" cy="360"/>
          </a:xfrm>
          <a:prstGeom prst="line">
            <a:avLst/>
          </a:prstGeom>
          <a:ln>
            <a:solidFill>
              <a:srgbClr val="808080"/>
            </a:solidFill>
          </a:ln>
        </p:spPr>
        <p:style>
          <a:lnRef idx="1">
            <a:schemeClr val="accent1"/>
          </a:lnRef>
          <a:fillRef idx="0">
            <a:schemeClr val="accent1"/>
          </a:fillRef>
          <a:effectRef idx="0">
            <a:schemeClr val="accent1"/>
          </a:effectRef>
          <a:fontRef idx="minor"/>
        </p:style>
        <p:txBody>
          <a:bodyPr>
            <a:spAutoFit/>
          </a:bodyPr>
          <a:lstStyle/>
          <a:p>
            <a:endParaRPr lang="en-US"/>
          </a:p>
        </p:txBody>
      </p:sp>
    </p:spTree>
    <p:extLst>
      <p:ext uri="{BB962C8B-B14F-4D97-AF65-F5344CB8AC3E}">
        <p14:creationId xmlns:p14="http://schemas.microsoft.com/office/powerpoint/2010/main" val="3407662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5DB96E0F-9F2F-411F-A78B-FB777C843825}"/>
              </a:ext>
            </a:extLst>
          </p:cNvPr>
          <p:cNvSpPr>
            <a:spLocks noChangeArrowheads="1"/>
          </p:cNvSpPr>
          <p:nvPr/>
        </p:nvSpPr>
        <p:spPr bwMode="auto">
          <a:xfrm>
            <a:off x="339681" y="846475"/>
            <a:ext cx="5520606" cy="58571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defTabSz="457154" fontAlgn="base">
              <a:lnSpc>
                <a:spcPct val="90000"/>
              </a:lnSpc>
              <a:spcBef>
                <a:spcPts val="500"/>
              </a:spcBef>
              <a:spcAft>
                <a:spcPts val="500"/>
              </a:spcAft>
              <a:buSzPct val="100000"/>
              <a:tabLst>
                <a:tab pos="0" algn="l"/>
                <a:tab pos="457154" algn="l"/>
                <a:tab pos="914309" algn="l"/>
                <a:tab pos="1371463" algn="l"/>
                <a:tab pos="1828617" algn="l"/>
                <a:tab pos="2285771" algn="l"/>
                <a:tab pos="2742926" algn="l"/>
                <a:tab pos="3200080" algn="l"/>
                <a:tab pos="3657234" algn="l"/>
                <a:tab pos="4114389" algn="l"/>
                <a:tab pos="4571543" algn="l"/>
                <a:tab pos="5028697" algn="l"/>
                <a:tab pos="5485851" algn="l"/>
                <a:tab pos="5943006" algn="l"/>
                <a:tab pos="6400160" algn="l"/>
                <a:tab pos="6857314" algn="l"/>
                <a:tab pos="7314468" algn="l"/>
                <a:tab pos="7771623" algn="l"/>
                <a:tab pos="8228777" algn="l"/>
                <a:tab pos="8685931" algn="l"/>
                <a:tab pos="9143086" algn="l"/>
              </a:tabLst>
            </a:pPr>
            <a:r>
              <a:rPr lang="en-US" altLang="en-US" sz="1600" b="1" dirty="0">
                <a:latin typeface="Calibri Light" panose="020F0302020204030204" pitchFamily="34" charset="0"/>
              </a:rPr>
              <a:t>University: </a:t>
            </a:r>
            <a:r>
              <a:rPr lang="en-US" altLang="en-US" sz="1600" dirty="0">
                <a:latin typeface="Calibri Light" panose="020F0302020204030204" pitchFamily="34" charset="0"/>
              </a:rPr>
              <a:t>University of Zurich, Switzerland</a:t>
            </a:r>
          </a:p>
          <a:p>
            <a:pPr defTabSz="457154" fontAlgn="base">
              <a:lnSpc>
                <a:spcPct val="90000"/>
              </a:lnSpc>
              <a:spcBef>
                <a:spcPts val="500"/>
              </a:spcBef>
              <a:spcAft>
                <a:spcPts val="500"/>
              </a:spcAft>
              <a:buSzPct val="100000"/>
              <a:tabLst>
                <a:tab pos="0" algn="l"/>
                <a:tab pos="457154" algn="l"/>
                <a:tab pos="914309" algn="l"/>
                <a:tab pos="1371463" algn="l"/>
                <a:tab pos="1828617" algn="l"/>
                <a:tab pos="2285771" algn="l"/>
                <a:tab pos="2742926" algn="l"/>
                <a:tab pos="3200080" algn="l"/>
                <a:tab pos="3657234" algn="l"/>
                <a:tab pos="4114389" algn="l"/>
                <a:tab pos="4571543" algn="l"/>
                <a:tab pos="5028697" algn="l"/>
                <a:tab pos="5485851" algn="l"/>
                <a:tab pos="5943006" algn="l"/>
                <a:tab pos="6400160" algn="l"/>
                <a:tab pos="6857314" algn="l"/>
                <a:tab pos="7314468" algn="l"/>
                <a:tab pos="7771623" algn="l"/>
                <a:tab pos="8228777" algn="l"/>
                <a:tab pos="8685931" algn="l"/>
                <a:tab pos="9143086" algn="l"/>
              </a:tabLst>
            </a:pPr>
            <a:r>
              <a:rPr lang="en-US" altLang="en-US" sz="1600" b="1" dirty="0">
                <a:latin typeface="Calibri Light" panose="020F0302020204030204" pitchFamily="34" charset="0"/>
              </a:rPr>
              <a:t>Major: </a:t>
            </a:r>
            <a:r>
              <a:rPr lang="en-US" altLang="en-US" sz="1600" dirty="0">
                <a:latin typeface="Calibri Light" panose="020F0302020204030204" pitchFamily="34" charset="0"/>
              </a:rPr>
              <a:t>Masters in Environmental Science</a:t>
            </a:r>
          </a:p>
        </p:txBody>
      </p:sp>
      <p:sp>
        <p:nvSpPr>
          <p:cNvPr id="3075" name="Rectangle 3">
            <a:extLst>
              <a:ext uri="{FF2B5EF4-FFF2-40B4-BE49-F238E27FC236}">
                <a16:creationId xmlns:a16="http://schemas.microsoft.com/office/drawing/2014/main" id="{AD29537C-2231-42DC-BBCB-A847D25E5B09}"/>
              </a:ext>
            </a:extLst>
          </p:cNvPr>
          <p:cNvSpPr>
            <a:spLocks noChangeArrowheads="1"/>
          </p:cNvSpPr>
          <p:nvPr/>
        </p:nvSpPr>
        <p:spPr bwMode="auto">
          <a:xfrm>
            <a:off x="6287269" y="1197266"/>
            <a:ext cx="3668234" cy="29682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defTabSz="457154" fontAlgn="base" hangingPunct="0">
              <a:lnSpc>
                <a:spcPct val="93000"/>
              </a:lnSpc>
              <a:spcBef>
                <a:spcPct val="0"/>
              </a:spcBef>
              <a:spcAft>
                <a:spcPct val="0"/>
              </a:spcAft>
              <a:buClr>
                <a:srgbClr val="000000"/>
              </a:buClr>
              <a:buSzPct val="100000"/>
            </a:pPr>
            <a:endParaRPr lang="en-US">
              <a:solidFill>
                <a:srgbClr val="FFFFFF"/>
              </a:solidFill>
              <a:latin typeface="Arial" panose="020B0604020202020204" pitchFamily="34" charset="0"/>
              <a:ea typeface="Microsoft YaHei" panose="020B0503020204020204" pitchFamily="34" charset="-122"/>
            </a:endParaRPr>
          </a:p>
        </p:txBody>
      </p:sp>
      <p:sp>
        <p:nvSpPr>
          <p:cNvPr id="3076" name="Rectangle 4">
            <a:extLst>
              <a:ext uri="{FF2B5EF4-FFF2-40B4-BE49-F238E27FC236}">
                <a16:creationId xmlns:a16="http://schemas.microsoft.com/office/drawing/2014/main" id="{69FFC153-0D36-48C9-8BC1-7C9E27E88C4C}"/>
              </a:ext>
            </a:extLst>
          </p:cNvPr>
          <p:cNvSpPr>
            <a:spLocks noChangeArrowheads="1"/>
          </p:cNvSpPr>
          <p:nvPr/>
        </p:nvSpPr>
        <p:spPr bwMode="auto">
          <a:xfrm>
            <a:off x="6287269" y="846474"/>
            <a:ext cx="3668234" cy="2968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defTabSz="457154" fontAlgn="base">
              <a:lnSpc>
                <a:spcPct val="90000"/>
              </a:lnSpc>
              <a:spcBef>
                <a:spcPts val="500"/>
              </a:spcBef>
              <a:spcAft>
                <a:spcPts val="500"/>
              </a:spcAft>
              <a:buSzPct val="100000"/>
              <a:tabLst>
                <a:tab pos="0" algn="l"/>
                <a:tab pos="457154" algn="l"/>
                <a:tab pos="914309" algn="l"/>
                <a:tab pos="1371463" algn="l"/>
                <a:tab pos="1828617" algn="l"/>
                <a:tab pos="2285771" algn="l"/>
                <a:tab pos="2742926" algn="l"/>
                <a:tab pos="3200080" algn="l"/>
                <a:tab pos="3657234" algn="l"/>
                <a:tab pos="4114389" algn="l"/>
                <a:tab pos="4571543" algn="l"/>
                <a:tab pos="5028697" algn="l"/>
                <a:tab pos="5485851" algn="l"/>
                <a:tab pos="5943006" algn="l"/>
                <a:tab pos="6400160" algn="l"/>
                <a:tab pos="6857314" algn="l"/>
                <a:tab pos="7314468" algn="l"/>
                <a:tab pos="7771623" algn="l"/>
                <a:tab pos="8228777" algn="l"/>
                <a:tab pos="8685931" algn="l"/>
                <a:tab pos="9143086" algn="l"/>
              </a:tabLst>
            </a:pPr>
            <a:r>
              <a:rPr lang="en-US" altLang="en-US" sz="1600" b="1">
                <a:latin typeface="Calibri Light" panose="020F0302020204030204" pitchFamily="34" charset="0"/>
              </a:rPr>
              <a:t>Certifications: </a:t>
            </a:r>
            <a:r>
              <a:rPr lang="en-US" altLang="en-US" sz="1600">
                <a:latin typeface="Calibri Light" panose="020F0302020204030204" pitchFamily="34" charset="0"/>
              </a:rPr>
              <a:t>Fullstack Software Engineer, App Academy</a:t>
            </a:r>
          </a:p>
        </p:txBody>
      </p:sp>
      <p:pic>
        <p:nvPicPr>
          <p:cNvPr id="3078" name="Picture 6">
            <a:extLst>
              <a:ext uri="{FF2B5EF4-FFF2-40B4-BE49-F238E27FC236}">
                <a16:creationId xmlns:a16="http://schemas.microsoft.com/office/drawing/2014/main" id="{3DB881AF-29AA-40EE-AF79-2B84E1D75A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9289" t="3441" r="29289" b="26389"/>
          <a:stretch>
            <a:fillRect/>
          </a:stretch>
        </p:blipFill>
        <p:spPr bwMode="auto">
          <a:xfrm>
            <a:off x="0" y="446"/>
            <a:ext cx="1588" cy="1588"/>
          </a:xfrm>
          <a:prstGeom prst="rect">
            <a:avLst/>
          </a:prstGeom>
          <a:noFill/>
          <a:ln>
            <a:noFill/>
          </a:ln>
          <a:effectLst>
            <a:outerShdw dist="103351" dir="2700000" algn="ctr" rotWithShape="0">
              <a:srgbClr val="808080">
                <a:alpha val="15047"/>
              </a:srgbClr>
            </a:outerShdw>
          </a:effectLst>
          <a:extLst>
            <a:ext uri="{909E8E84-426E-40DD-AFC4-6F175D3DCCD1}">
              <a14:hiddenFill xmlns:a14="http://schemas.microsoft.com/office/drawing/2010/main">
                <a:blipFill dpi="0" rotWithShape="0">
                  <a:blip/>
                  <a:srcRect l="29289" t="3441" r="29289" b="26389"/>
                  <a:stretch>
                    <a:fillRect/>
                  </a:stretch>
                </a:blipFill>
              </a14:hiddenFill>
            </a:ext>
            <a:ext uri="{91240B29-F687-4F45-9708-019B960494DF}">
              <a14:hiddenLine xmlns:a14="http://schemas.microsoft.com/office/drawing/2010/main" w="9525" cap="flat">
                <a:solidFill>
                  <a:srgbClr val="808080"/>
                </a:solidFill>
                <a:round/>
                <a:headEnd/>
                <a:tailEnd/>
              </a14:hiddenLine>
            </a:ext>
          </a:extLst>
        </p:spPr>
      </p:pic>
      <p:pic>
        <p:nvPicPr>
          <p:cNvPr id="3080" name="Picture 8">
            <a:extLst>
              <a:ext uri="{FF2B5EF4-FFF2-40B4-BE49-F238E27FC236}">
                <a16:creationId xmlns:a16="http://schemas.microsoft.com/office/drawing/2014/main" id="{1891514B-7AE0-47C1-B0B8-3BF236FB1F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9958" y="2106785"/>
            <a:ext cx="950788" cy="944439"/>
          </a:xfrm>
          <a:prstGeom prst="rect">
            <a:avLst/>
          </a:prstGeom>
          <a:noFill/>
          <a:ln>
            <a:noFill/>
          </a:ln>
          <a:effectLst>
            <a:outerShdw dist="103351" dir="2700000" algn="ctr" rotWithShape="0">
              <a:srgbClr val="808080">
                <a:alpha val="15047"/>
              </a:srgbClr>
            </a:outerShdw>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808080"/>
                </a:solidFill>
                <a:round/>
                <a:headEnd/>
                <a:tailEnd/>
              </a14:hiddenLine>
            </a:ext>
          </a:extLst>
        </p:spPr>
      </p:pic>
      <p:pic>
        <p:nvPicPr>
          <p:cNvPr id="3081" name="Picture 9">
            <a:extLst>
              <a:ext uri="{FF2B5EF4-FFF2-40B4-BE49-F238E27FC236}">
                <a16:creationId xmlns:a16="http://schemas.microsoft.com/office/drawing/2014/main" id="{0960C8DC-7532-4D80-A9EA-8144A40E30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0475" y="3608091"/>
            <a:ext cx="1409755" cy="720882"/>
          </a:xfrm>
          <a:prstGeom prst="rect">
            <a:avLst/>
          </a:prstGeom>
          <a:noFill/>
          <a:ln>
            <a:noFill/>
          </a:ln>
          <a:effectLst>
            <a:outerShdw dist="103351" dir="2700000" algn="ctr" rotWithShape="0">
              <a:srgbClr val="808080">
                <a:alpha val="15047"/>
              </a:srgbClr>
            </a:outerShdw>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808080"/>
                </a:solidFill>
                <a:round/>
                <a:headEnd/>
                <a:tailEnd/>
              </a14:hiddenLine>
            </a:ext>
          </a:extLst>
        </p:spPr>
      </p:pic>
      <p:pic>
        <p:nvPicPr>
          <p:cNvPr id="3082" name="Picture 10">
            <a:extLst>
              <a:ext uri="{FF2B5EF4-FFF2-40B4-BE49-F238E27FC236}">
                <a16:creationId xmlns:a16="http://schemas.microsoft.com/office/drawing/2014/main" id="{C454C725-FEAE-457A-BE9C-8A51E3BB797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0475" y="5144397"/>
            <a:ext cx="1409755" cy="340148"/>
          </a:xfrm>
          <a:prstGeom prst="rect">
            <a:avLst/>
          </a:prstGeom>
          <a:noFill/>
          <a:ln>
            <a:noFill/>
          </a:ln>
          <a:effectLst>
            <a:outerShdw dist="103351" dir="2700000" algn="ctr" rotWithShape="0">
              <a:srgbClr val="808080">
                <a:alpha val="15047"/>
              </a:srgbClr>
            </a:outerShdw>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808080"/>
                </a:solidFill>
                <a:round/>
                <a:headEnd/>
                <a:tailEnd/>
              </a14:hiddenLine>
            </a:ext>
          </a:extLst>
        </p:spPr>
      </p:pic>
      <p:sp>
        <p:nvSpPr>
          <p:cNvPr id="14" name="Content Placeholder 2">
            <a:extLst>
              <a:ext uri="{FF2B5EF4-FFF2-40B4-BE49-F238E27FC236}">
                <a16:creationId xmlns:a16="http://schemas.microsoft.com/office/drawing/2014/main" id="{8927AC52-974A-46EA-B2A4-FCBA5196A2F5}"/>
              </a:ext>
            </a:extLst>
          </p:cNvPr>
          <p:cNvSpPr txBox="1">
            <a:spLocks/>
          </p:cNvSpPr>
          <p:nvPr/>
        </p:nvSpPr>
        <p:spPr>
          <a:xfrm>
            <a:off x="2055137" y="1825549"/>
            <a:ext cx="9759042" cy="1918474"/>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5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500" b="0" i="0" u="none" strike="noStrike" kern="1200" cap="none" spc="0" normalizeH="0" baseline="0" noProof="0" dirty="0">
                <a:ln>
                  <a:noFill/>
                </a:ln>
                <a:solidFill>
                  <a:prstClr val="black"/>
                </a:solidFill>
                <a:effectLst/>
                <a:uLnTx/>
                <a:uFillTx/>
                <a:latin typeface="Calibri" panose="020F0502020204030204"/>
                <a:ea typeface="+mn-ea"/>
                <a:cs typeface="+mn-cs"/>
              </a:rPr>
              <a:t>Java, SQL, DevOps, Angular, Spring, Hibernate, Microservices, React, React Native, Redux, Ruby on Rails, PHP, SCSS, Node, Typescript, MongoDB, firebase, GCP, AWS, Jest, Enzyme, Junit, Arduino, Photoshop, Illustrator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500" b="1" i="0" u="none" strike="noStrike" kern="1200" cap="none" spc="0" normalizeH="0" baseline="0" noProof="0" dirty="0">
                <a:ln>
                  <a:noFill/>
                </a:ln>
                <a:solidFill>
                  <a:prstClr val="black"/>
                </a:solidFill>
                <a:effectLst/>
                <a:uLnTx/>
                <a:uFillTx/>
                <a:latin typeface="Calibri" panose="020F0502020204030204"/>
                <a:ea typeface="+mn-ea"/>
                <a:cs typeface="+mn-cs"/>
              </a:rPr>
              <a:t>Work Experience:</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500" b="0" i="0" u="none" strike="noStrike" kern="1200" cap="none" spc="0" normalizeH="0" baseline="0" noProof="0" dirty="0">
                <a:ln>
                  <a:noFill/>
                </a:ln>
                <a:solidFill>
                  <a:prstClr val="black"/>
                </a:solidFill>
                <a:effectLst/>
                <a:uLnTx/>
                <a:uFillTx/>
                <a:latin typeface="Calibri" panose="020F0502020204030204"/>
                <a:ea typeface="+mn-ea"/>
                <a:cs typeface="+mn-cs"/>
              </a:rPr>
              <a:t>I have been involved with a number of startups, building responsive websites with PHP in WordPress and React, with Node, firebase, and mongoDB backends. I have been involved in all parts of the build process, from development to production to deployment. Coding is only one element in software production, I always find myself taking on project management and communication leadership roles when working in a team. </a:t>
            </a:r>
          </a:p>
        </p:txBody>
      </p:sp>
      <p:sp>
        <p:nvSpPr>
          <p:cNvPr id="15" name="Content Placeholder 2">
            <a:extLst>
              <a:ext uri="{FF2B5EF4-FFF2-40B4-BE49-F238E27FC236}">
                <a16:creationId xmlns:a16="http://schemas.microsoft.com/office/drawing/2014/main" id="{9424A1ED-932A-44EA-A8E4-A8B962CABD49}"/>
              </a:ext>
            </a:extLst>
          </p:cNvPr>
          <p:cNvSpPr txBox="1">
            <a:spLocks/>
          </p:cNvSpPr>
          <p:nvPr/>
        </p:nvSpPr>
        <p:spPr>
          <a:xfrm>
            <a:off x="2055137" y="4243453"/>
            <a:ext cx="9759042" cy="1631216"/>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500" b="1" i="0" u="none" strike="noStrike" kern="1200" cap="none" spc="0" normalizeH="0" baseline="0" noProof="0" dirty="0">
                <a:ln>
                  <a:noFill/>
                </a:ln>
                <a:solidFill>
                  <a:prstClr val="black"/>
                </a:solidFill>
                <a:effectLst/>
                <a:uLnTx/>
                <a:uFillTx/>
                <a:latin typeface="Calibri" panose="020F0502020204030204"/>
                <a:ea typeface="+mn-ea"/>
                <a:cs typeface="+mn-cs"/>
              </a:rPr>
              <a:t>Aegis Studio (October 2020 – June 2021)</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500" dirty="0">
                <a:solidFill>
                  <a:prstClr val="black"/>
                </a:solidFill>
                <a:latin typeface="Calibri" panose="020F0502020204030204"/>
              </a:rPr>
              <a:t>Fullstack Software Engineer – Contract work for various clients in React, Node, and WordPress.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500" b="1" i="0" u="none" strike="noStrike" kern="1200" cap="none" spc="0" normalizeH="0" baseline="0" noProof="0" dirty="0">
                <a:ln>
                  <a:noFill/>
                </a:ln>
                <a:solidFill>
                  <a:prstClr val="black"/>
                </a:solidFill>
                <a:effectLst/>
                <a:uLnTx/>
                <a:uFillTx/>
                <a:latin typeface="Calibri" panose="020F0502020204030204"/>
                <a:ea typeface="+mn-ea"/>
                <a:cs typeface="+mn-cs"/>
              </a:rPr>
              <a:t>Loxz Digital: (February 2021 – May 2021)</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500" dirty="0">
                <a:solidFill>
                  <a:prstClr val="black"/>
                </a:solidFill>
                <a:latin typeface="Calibri" panose="020F0502020204030204"/>
              </a:rPr>
              <a:t>Frontend Developer – Lead frontend developer for machine learning startup.</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lang="en-US" sz="1500" dirty="0">
                <a:solidFill>
                  <a:prstClr val="black"/>
                </a:solidFill>
                <a:latin typeface="Calibri" panose="020F0502020204030204"/>
              </a:rPr>
              <a:t>Developed custom WordPress template in PHP</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lang="en-US" sz="1500" dirty="0">
                <a:solidFill>
                  <a:prstClr val="black"/>
                </a:solidFill>
                <a:latin typeface="Calibri" panose="020F0502020204030204"/>
              </a:rPr>
              <a:t>Implemented project management system for increased productivity</a:t>
            </a:r>
          </a:p>
        </p:txBody>
      </p:sp>
      <p:cxnSp>
        <p:nvCxnSpPr>
          <p:cNvPr id="16" name="Straight Connector 15">
            <a:extLst>
              <a:ext uri="{FF2B5EF4-FFF2-40B4-BE49-F238E27FC236}">
                <a16:creationId xmlns:a16="http://schemas.microsoft.com/office/drawing/2014/main" id="{073F3F22-26BA-4D7A-AFC3-5A250968273B}"/>
              </a:ext>
            </a:extLst>
          </p:cNvPr>
          <p:cNvCxnSpPr>
            <a:cxnSpLocks/>
          </p:cNvCxnSpPr>
          <p:nvPr/>
        </p:nvCxnSpPr>
        <p:spPr>
          <a:xfrm>
            <a:off x="2055137" y="3993738"/>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2" name="Picture 7">
            <a:extLst>
              <a:ext uri="{FF2B5EF4-FFF2-40B4-BE49-F238E27FC236}">
                <a16:creationId xmlns:a16="http://schemas.microsoft.com/office/drawing/2014/main" id="{9469A5CC-F551-42BC-8D9A-08782188593F}"/>
              </a:ext>
            </a:extLst>
          </p:cNvPr>
          <p:cNvPicPr>
            <a:picLocks noGrp="1" noChangeAspect="1" noChangeArrowheads="1"/>
          </p:cNvPicPr>
          <p:nvPr>
            <p:ph type="pic" idx="2"/>
          </p:nvPr>
        </p:nvPicPr>
        <p:blipFill rotWithShape="1">
          <a:blip r:embed="rId7">
            <a:extLst>
              <a:ext uri="{28A0092B-C50C-407E-A947-70E740481C1C}">
                <a14:useLocalDpi xmlns:a14="http://schemas.microsoft.com/office/drawing/2010/main" val="0"/>
              </a:ext>
            </a:extLst>
          </a:blip>
          <a:srcRect t="2586" b="2586"/>
          <a:stretch/>
        </p:blipFill>
        <p:spPr bwMode="auto">
          <a:prstGeom prst="rect">
            <a:avLst/>
          </a:prstGeom>
          <a:effectLst>
            <a:outerShdw blurRad="50800" dist="38100" dir="2700000" sx="102000" sy="102000" algn="tl" rotWithShape="0">
              <a:prstClr val="black">
                <a:alpha val="40000"/>
              </a:prstClr>
            </a:outerShdw>
          </a:effectLst>
          <a:extLst>
            <a:ext uri="{909E8E84-426E-40DD-AFC4-6F175D3DCCD1}">
              <a14:hiddenFill xmlns:a14="http://schemas.microsoft.com/office/drawing/2010/main">
                <a:blipFill dpi="0" rotWithShape="0">
                  <a:blip/>
                  <a:srcRect l="14958" t="4985" r="14958" b="24930"/>
                  <a:stretch>
                    <a:fillRect/>
                  </a:stretch>
                </a:blipFill>
              </a14:hiddenFill>
            </a:ext>
            <a:ext uri="{91240B29-F687-4F45-9708-019B960494DF}">
              <a14:hiddenLine xmlns:a14="http://schemas.microsoft.com/office/drawing/2010/main" w="9525" cap="flat">
                <a:solidFill>
                  <a:srgbClr val="808080"/>
                </a:solidFill>
                <a:round/>
                <a:headEnd/>
                <a:tailEnd/>
              </a14:hiddenLine>
            </a:ext>
          </a:extLst>
        </p:spPr>
      </p:pic>
      <p:sp>
        <p:nvSpPr>
          <p:cNvPr id="2" name="Title 1">
            <a:extLst>
              <a:ext uri="{FF2B5EF4-FFF2-40B4-BE49-F238E27FC236}">
                <a16:creationId xmlns:a16="http://schemas.microsoft.com/office/drawing/2014/main" id="{4551F0A0-BDC4-4283-94B8-A1CFBB492949}"/>
              </a:ext>
            </a:extLst>
          </p:cNvPr>
          <p:cNvSpPr>
            <a:spLocks noGrp="1"/>
          </p:cNvSpPr>
          <p:nvPr>
            <p:ph type="title"/>
          </p:nvPr>
        </p:nvSpPr>
        <p:spPr/>
        <p:txBody>
          <a:bodyPr/>
          <a:lstStyle/>
          <a:p>
            <a:r>
              <a:rPr lang="en-US" dirty="0"/>
              <a:t>Martin Stenflo</a:t>
            </a:r>
            <a:br>
              <a:rPr lang="en-US" dirty="0"/>
            </a:br>
            <a:endParaRPr lang="en-US" dirty="0"/>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77358" y="1825549"/>
            <a:ext cx="9759042" cy="1061829"/>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300"/>
              </a:spcBef>
              <a:spcAft>
                <a:spcPts val="30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University Projects/Internships</a:t>
            </a:r>
          </a:p>
          <a:p>
            <a:pPr marL="512763" lvl="1" indent="-285750">
              <a:spcBef>
                <a:spcPts val="300"/>
              </a:spcBef>
              <a:spcAft>
                <a:spcPts val="300"/>
              </a:spcAft>
              <a:buFont typeface="Calibri" panose="020F0502020204030204" pitchFamily="34" charset="0"/>
              <a:buChar char="−"/>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My final project was a CS project making an automated system for watering and monitoring the growing conditions of herbs. Our task was to use a Raspberry Pi and a number of sensors to gather information used to send SMS alerts and create a user interface with growing conditions displayed.</a:t>
            </a:r>
          </a:p>
          <a:p>
            <a:pPr marL="228600" marR="0" lvl="0" indent="-228600" algn="l" defTabSz="914400" rtl="0" eaLnBrk="1" fontAlgn="auto" latinLnBrk="0" hangingPunct="1">
              <a:lnSpc>
                <a:spcPct val="90000"/>
              </a:lnSpc>
              <a:spcBef>
                <a:spcPts val="300"/>
              </a:spcBef>
              <a:spcAft>
                <a:spcPts val="30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512763" marR="0" lvl="1" indent="-285750" fontAlgn="auto">
              <a:spcBef>
                <a:spcPts val="300"/>
              </a:spcBef>
              <a:spcAft>
                <a:spcPts val="300"/>
              </a:spcAft>
              <a:buClrTx/>
              <a:buSzTx/>
              <a:buFont typeface="Calibri" panose="020F0502020204030204" pitchFamily="34" charset="0"/>
              <a:buChar char="−"/>
              <a:tabLst/>
              <a:defRPr/>
            </a:pPr>
            <a:r>
              <a:rPr lang="en-US" sz="1200" dirty="0">
                <a:solidFill>
                  <a:prstClr val="black"/>
                </a:solidFill>
                <a:latin typeface="Calibri" panose="020F0502020204030204"/>
              </a:rPr>
              <a:t>Java, SQL, HTML, CSS, DevOps, JUnit, Angular, Spring and Microservices</a:t>
            </a: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kumimoji="0" lang="en-US" sz="1400" b="0" i="0" u="none" strike="noStrike" kern="1200" cap="none" spc="0" normalizeH="0" baseline="0" noProof="0" dirty="0">
                <a:ln>
                  <a:noFill/>
                </a:ln>
                <a:solidFill>
                  <a:prstClr val="black"/>
                </a:solidFill>
                <a:effectLst/>
                <a:uLnTx/>
                <a:uFillTx/>
                <a:latin typeface="Calibri Light" panose="020F0302020204030204"/>
                <a:ea typeface="+mj-ea"/>
                <a:cs typeface="+mj-cs"/>
              </a:rPr>
              <a:t>Western Michigan University 	</a:t>
            </a: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kumimoji="0" lang="en-US" sz="1400" b="0" i="0" u="none" strike="noStrike" kern="1200" cap="none" spc="0" normalizeH="0" baseline="0" noProof="0" dirty="0">
                <a:ln>
                  <a:noFill/>
                </a:ln>
                <a:solidFill>
                  <a:prstClr val="black"/>
                </a:solidFill>
                <a:effectLst/>
                <a:uLnTx/>
                <a:uFillTx/>
                <a:latin typeface="Calibri Light" panose="020F0302020204030204"/>
                <a:ea typeface="+mj-ea"/>
                <a:cs typeface="+mj-cs"/>
              </a:rPr>
              <a:t>Data Science</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254063"/>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77358" y="4766836"/>
            <a:ext cx="9759042" cy="1560427"/>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300"/>
              </a:spcBef>
              <a:spcAft>
                <a:spcPts val="30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2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marR="0" lvl="1" indent="-285750" algn="l" defTabSz="914400" rtl="0" eaLnBrk="1" fontAlgn="auto" latinLnBrk="0" hangingPunct="1">
              <a:lnSpc>
                <a:spcPct val="90000"/>
              </a:lnSpc>
              <a:spcBef>
                <a:spcPts val="300"/>
              </a:spcBef>
              <a:spcAft>
                <a:spcPts val="30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I have studied full stack development with Java and Spring backend along with HTML, Angular, CSS, and SQL. I have applied these in a series of projects working towards the use of microservice architecture.</a:t>
            </a:r>
          </a:p>
          <a:p>
            <a:pPr marL="514350" marR="0" lvl="1" indent="-285750" algn="l" defTabSz="914400" rtl="0" eaLnBrk="1" fontAlgn="auto" latinLnBrk="0" hangingPunct="1">
              <a:lnSpc>
                <a:spcPct val="90000"/>
              </a:lnSpc>
              <a:spcBef>
                <a:spcPts val="300"/>
              </a:spcBef>
              <a:spcAft>
                <a:spcPts val="30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In </a:t>
            </a: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Project0</a:t>
            </a: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 I designed an app with a command line interface for using simple banking functions. The project employed Java and PostgreSQL. JUnit was used for testing and the final product was shown in a 5 minute presentation.</a:t>
            </a:r>
          </a:p>
          <a:p>
            <a:pPr marL="514350" marR="0" lvl="1" indent="-285750" algn="l" defTabSz="914400" rtl="0" eaLnBrk="1" fontAlgn="auto" latinLnBrk="0" hangingPunct="1">
              <a:lnSpc>
                <a:spcPct val="90000"/>
              </a:lnSpc>
              <a:spcBef>
                <a:spcPts val="300"/>
              </a:spcBef>
              <a:spcAft>
                <a:spcPts val="30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In </a:t>
            </a: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Project1</a:t>
            </a: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 I developed a web application for employee reimbursement with Java, HTML, CSS, JS, and PostgreSQL. The application allowed employees and managers to view pending and approved requests, submit requests, and login as well as log out. I also showed this to the batch in a 5 minute presentation</a:t>
            </a:r>
          </a:p>
        </p:txBody>
      </p:sp>
      <p:cxnSp>
        <p:nvCxnSpPr>
          <p:cNvPr id="12" name="Straight Connector 11">
            <a:extLst>
              <a:ext uri="{FF2B5EF4-FFF2-40B4-BE49-F238E27FC236}">
                <a16:creationId xmlns:a16="http://schemas.microsoft.com/office/drawing/2014/main" id="{CF747C1F-A7A8-48FC-A678-4768937F4A31}"/>
              </a:ext>
            </a:extLst>
          </p:cNvPr>
          <p:cNvCxnSpPr>
            <a:cxnSpLocks/>
          </p:cNvCxnSpPr>
          <p:nvPr/>
        </p:nvCxnSpPr>
        <p:spPr>
          <a:xfrm>
            <a:off x="2077358" y="4603978"/>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5" name="Picture Placeholder 4">
            <a:extLst>
              <a:ext uri="{FF2B5EF4-FFF2-40B4-BE49-F238E27FC236}">
                <a16:creationId xmlns:a16="http://schemas.microsoft.com/office/drawing/2014/main" id="{C3AD7DC6-1C2E-4A0E-B8AB-34601F7DAB3D}"/>
              </a:ext>
            </a:extLst>
          </p:cNvPr>
          <p:cNvPicPr>
            <a:picLocks noGrp="1" noChangeAspect="1"/>
          </p:cNvPicPr>
          <p:nvPr>
            <p:ph type="pic" idx="2"/>
          </p:nvPr>
        </p:nvPicPr>
        <p:blipFill rotWithShape="1">
          <a:blip r:embed="rId2"/>
          <a:srcRect t="24706" b="24706"/>
          <a:stretch/>
        </p:blipFill>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Paxton Plum</a:t>
            </a:r>
          </a:p>
        </p:txBody>
      </p:sp>
      <p:sp>
        <p:nvSpPr>
          <p:cNvPr id="9" name="Title 1">
            <a:extLst>
              <a:ext uri="{FF2B5EF4-FFF2-40B4-BE49-F238E27FC236}">
                <a16:creationId xmlns:a16="http://schemas.microsoft.com/office/drawing/2014/main" id="{65A54C0A-AACA-4ADF-8412-5DBCB64DE087}"/>
              </a:ext>
            </a:extLst>
          </p:cNvPr>
          <p:cNvSpPr txBox="1">
            <a:spLocks/>
          </p:cNvSpPr>
          <p:nvPr/>
        </p:nvSpPr>
        <p:spPr>
          <a:xfrm>
            <a:off x="3570054" y="1196311"/>
            <a:ext cx="5521785" cy="23656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Light" panose="020F0302020204030204"/>
                <a:ea typeface="+mj-ea"/>
                <a:cs typeface="+mj-cs"/>
              </a:rPr>
              <a:t>|   </a:t>
            </a:r>
            <a:r>
              <a:rPr kumimoji="0" lang="en-US" sz="1800" b="1" i="0" u="none" strike="noStrike" kern="1200" cap="none" spc="0" normalizeH="0" baseline="0" noProof="0" dirty="0">
                <a:ln>
                  <a:noFill/>
                </a:ln>
                <a:solidFill>
                  <a:prstClr val="black"/>
                </a:solidFill>
                <a:effectLst/>
                <a:uLnTx/>
                <a:uFillTx/>
                <a:latin typeface="Calibri Light" panose="020F0302020204030204"/>
                <a:ea typeface="+mj-ea"/>
                <a:cs typeface="+mj-cs"/>
              </a:rPr>
              <a:t>Minor: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Data Analysis</a:t>
            </a:r>
            <a:endParaRPr kumimoji="0" lang="en-US" sz="1400" b="0"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11" name="Content Placeholder 2">
            <a:extLst>
              <a:ext uri="{FF2B5EF4-FFF2-40B4-BE49-F238E27FC236}">
                <a16:creationId xmlns:a16="http://schemas.microsoft.com/office/drawing/2014/main" id="{7C93C178-3A47-4B3D-AA61-0FA705AAF344}"/>
              </a:ext>
            </a:extLst>
          </p:cNvPr>
          <p:cNvSpPr txBox="1">
            <a:spLocks/>
          </p:cNvSpPr>
          <p:nvPr/>
        </p:nvSpPr>
        <p:spPr>
          <a:xfrm>
            <a:off x="2077358" y="3213093"/>
            <a:ext cx="9759042" cy="1228028"/>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300"/>
              </a:spcBef>
              <a:spcAft>
                <a:spcPts val="30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Work Experience</a:t>
            </a:r>
          </a:p>
          <a:p>
            <a:pPr marL="514350" marR="0" lvl="1" indent="-285750" algn="l" defTabSz="914400" rtl="0" eaLnBrk="1" fontAlgn="auto" latinLnBrk="0" hangingPunct="1">
              <a:lnSpc>
                <a:spcPct val="90000"/>
              </a:lnSpc>
              <a:spcBef>
                <a:spcPts val="300"/>
              </a:spcBef>
              <a:spcAft>
                <a:spcPts val="30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In my current position at Revature, I have studied full-stack Java development and microservices. I have applied this in several projects and delivered presentations on them.</a:t>
            </a:r>
          </a:p>
          <a:p>
            <a:pPr marL="514350" marR="0" lvl="1" indent="-285750" algn="l" defTabSz="914400" rtl="0" eaLnBrk="1" fontAlgn="auto" latinLnBrk="0" hangingPunct="1">
              <a:lnSpc>
                <a:spcPct val="90000"/>
              </a:lnSpc>
              <a:spcBef>
                <a:spcPts val="300"/>
              </a:spcBef>
              <a:spcAft>
                <a:spcPts val="30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In my previous position with Manpower, I worked as a freeze operator at Pfizer. I was responsible for loading of freezers and monitoring their temperature and function.</a:t>
            </a:r>
          </a:p>
          <a:p>
            <a:pPr marL="514350" marR="0" lvl="1" indent="-285750" algn="l" defTabSz="914400" rtl="0" eaLnBrk="1" fontAlgn="auto" latinLnBrk="0" hangingPunct="1">
              <a:lnSpc>
                <a:spcPct val="90000"/>
              </a:lnSpc>
              <a:spcBef>
                <a:spcPts val="300"/>
              </a:spcBef>
              <a:spcAft>
                <a:spcPts val="300"/>
              </a:spcAft>
              <a:buClrTx/>
              <a:buSzTx/>
              <a:buFont typeface="Calibri" panose="020F050202020403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Before Manpower, I worked for Polytek Inc. as an assembler. I also carried out material handling duties.</a:t>
            </a:r>
          </a:p>
        </p:txBody>
      </p:sp>
      <p:cxnSp>
        <p:nvCxnSpPr>
          <p:cNvPr id="13" name="Straight Connector 12">
            <a:extLst>
              <a:ext uri="{FF2B5EF4-FFF2-40B4-BE49-F238E27FC236}">
                <a16:creationId xmlns:a16="http://schemas.microsoft.com/office/drawing/2014/main" id="{AA2C3A31-B319-44B1-A87A-BD9D2FB46B2B}"/>
              </a:ext>
            </a:extLst>
          </p:cNvPr>
          <p:cNvCxnSpPr>
            <a:cxnSpLocks/>
          </p:cNvCxnSpPr>
          <p:nvPr/>
        </p:nvCxnSpPr>
        <p:spPr>
          <a:xfrm>
            <a:off x="2077358" y="3050235"/>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050" name="Picture 2" descr="Western Michigan University | A top 100 national university">
            <a:extLst>
              <a:ext uri="{FF2B5EF4-FFF2-40B4-BE49-F238E27FC236}">
                <a16:creationId xmlns:a16="http://schemas.microsoft.com/office/drawing/2014/main" id="{6D6A59D7-A11C-424F-941C-02F434E009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600" y="3308664"/>
            <a:ext cx="1480460" cy="4675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6818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078" name="Picture 6">
            <a:extLst>
              <a:ext uri="{FF2B5EF4-FFF2-40B4-BE49-F238E27FC236}">
                <a16:creationId xmlns:a16="http://schemas.microsoft.com/office/drawing/2014/main" id="{3DB881AF-29AA-40EE-AF79-2B84E1D75A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9289" t="3441" r="29289" b="26389"/>
          <a:stretch>
            <a:fillRect/>
          </a:stretch>
        </p:blipFill>
        <p:spPr bwMode="auto">
          <a:xfrm>
            <a:off x="0" y="446"/>
            <a:ext cx="1588" cy="1588"/>
          </a:xfrm>
          <a:prstGeom prst="rect">
            <a:avLst/>
          </a:prstGeom>
          <a:noFill/>
          <a:ln>
            <a:noFill/>
          </a:ln>
          <a:effectLst>
            <a:outerShdw dist="103351" dir="2700000" algn="ctr" rotWithShape="0">
              <a:srgbClr val="808080">
                <a:alpha val="15047"/>
              </a:srgbClr>
            </a:outerShdw>
          </a:effectLst>
          <a:extLst>
            <a:ext uri="{909E8E84-426E-40DD-AFC4-6F175D3DCCD1}">
              <a14:hiddenFill xmlns:a14="http://schemas.microsoft.com/office/drawing/2010/main">
                <a:blipFill dpi="0" rotWithShape="0">
                  <a:blip/>
                  <a:srcRect l="29289" t="3441" r="29289" b="26389"/>
                  <a:stretch>
                    <a:fillRect/>
                  </a:stretch>
                </a:blipFill>
              </a14:hiddenFill>
            </a:ext>
            <a:ext uri="{91240B29-F687-4F45-9708-019B960494DF}">
              <a14:hiddenLine xmlns:a14="http://schemas.microsoft.com/office/drawing/2010/main" w="9525" cap="flat">
                <a:solidFill>
                  <a:srgbClr val="808080"/>
                </a:solidFill>
                <a:round/>
                <a:headEnd/>
                <a:tailEnd/>
              </a14:hiddenLine>
            </a:ext>
          </a:extLst>
        </p:spPr>
      </p:pic>
      <p:sp>
        <p:nvSpPr>
          <p:cNvPr id="17" name="Rectangle 3">
            <a:extLst>
              <a:ext uri="{FF2B5EF4-FFF2-40B4-BE49-F238E27FC236}">
                <a16:creationId xmlns:a16="http://schemas.microsoft.com/office/drawing/2014/main" id="{195E912A-3310-4CDF-A1BA-6158F8AA7B15}"/>
              </a:ext>
            </a:extLst>
          </p:cNvPr>
          <p:cNvSpPr>
            <a:spLocks noChangeArrowheads="1"/>
          </p:cNvSpPr>
          <p:nvPr/>
        </p:nvSpPr>
        <p:spPr bwMode="auto">
          <a:xfrm>
            <a:off x="339725" y="846138"/>
            <a:ext cx="5521325" cy="5857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9pPr>
          </a:lstStyle>
          <a:p>
            <a:pPr hangingPunct="1">
              <a:lnSpc>
                <a:spcPct val="90000"/>
              </a:lnSpc>
              <a:spcBef>
                <a:spcPts val="500"/>
              </a:spcBef>
              <a:spcAft>
                <a:spcPts val="500"/>
              </a:spcAft>
            </a:pPr>
            <a:r>
              <a:rPr lang="en-US" altLang="en-US" sz="1600" b="1" dirty="0">
                <a:latin typeface="Calibri Light" panose="020F0302020204030204" pitchFamily="34" charset="0"/>
              </a:rPr>
              <a:t>University: </a:t>
            </a:r>
            <a:r>
              <a:rPr lang="en-US" altLang="en-US" sz="1600" dirty="0">
                <a:latin typeface="Calibri Light" panose="020F0302020204030204" pitchFamily="34" charset="0"/>
              </a:rPr>
              <a:t>DePaul University 	</a:t>
            </a:r>
          </a:p>
          <a:p>
            <a:pPr hangingPunct="1">
              <a:lnSpc>
                <a:spcPct val="90000"/>
              </a:lnSpc>
              <a:spcBef>
                <a:spcPts val="500"/>
              </a:spcBef>
              <a:spcAft>
                <a:spcPts val="500"/>
              </a:spcAft>
            </a:pPr>
            <a:r>
              <a:rPr lang="en-US" altLang="en-US" sz="1600" b="1" dirty="0">
                <a:latin typeface="Calibri Light" panose="020F0302020204030204" pitchFamily="34" charset="0"/>
              </a:rPr>
              <a:t>Major: </a:t>
            </a:r>
            <a:r>
              <a:rPr lang="en-US" altLang="en-US" sz="1600" dirty="0">
                <a:latin typeface="Calibri Light" panose="020F0302020204030204" pitchFamily="34" charset="0"/>
              </a:rPr>
              <a:t>Computer Security                       </a:t>
            </a:r>
          </a:p>
        </p:txBody>
      </p:sp>
      <p:sp>
        <p:nvSpPr>
          <p:cNvPr id="23" name="Content Placeholder 2">
            <a:extLst>
              <a:ext uri="{FF2B5EF4-FFF2-40B4-BE49-F238E27FC236}">
                <a16:creationId xmlns:a16="http://schemas.microsoft.com/office/drawing/2014/main" id="{CCFA19AD-AB56-4B31-9A17-3686EC3DE33E}"/>
              </a:ext>
            </a:extLst>
          </p:cNvPr>
          <p:cNvSpPr txBox="1">
            <a:spLocks/>
          </p:cNvSpPr>
          <p:nvPr/>
        </p:nvSpPr>
        <p:spPr>
          <a:xfrm>
            <a:off x="2055137" y="1825549"/>
            <a:ext cx="9759042" cy="1759456"/>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500" b="1" i="0" u="none" strike="noStrike" kern="1200" cap="none" spc="0" normalizeH="0" baseline="0" noProof="0" dirty="0">
                <a:ln>
                  <a:noFill/>
                </a:ln>
                <a:solidFill>
                  <a:prstClr val="black"/>
                </a:solidFill>
                <a:effectLst/>
                <a:uLnTx/>
                <a:uFillTx/>
                <a:latin typeface="Calibri" panose="020F0502020204030204"/>
                <a:ea typeface="+mn-ea"/>
                <a:cs typeface="+mn-cs"/>
              </a:rPr>
              <a:t>University Projects/Internships</a:t>
            </a:r>
          </a:p>
          <a:p>
            <a:pPr marL="457200" lvl="1">
              <a:buFont typeface="Calibri" panose="020F0502020204030204" pitchFamily="34" charset="0"/>
              <a:buChar char="−"/>
              <a:defRPr/>
            </a:pPr>
            <a:r>
              <a:rPr lang="en-US" sz="1500" dirty="0">
                <a:solidFill>
                  <a:prstClr val="black"/>
                </a:solidFill>
                <a:latin typeface="Calibri" panose="020F0502020204030204"/>
              </a:rPr>
              <a:t>Basic security applications, networking analysis and security analysis.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5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457200" lvl="1">
              <a:buFont typeface="Calibri" panose="020F0502020204030204" pitchFamily="34" charset="0"/>
              <a:buChar char="−"/>
              <a:defRPr/>
            </a:pPr>
            <a:r>
              <a:rPr lang="en-US" sz="1500" dirty="0">
                <a:solidFill>
                  <a:prstClr val="black"/>
                </a:solidFill>
                <a:latin typeface="Calibri" panose="020F0502020204030204"/>
              </a:rPr>
              <a:t>Java, SQL, C#, Scripting, Angular, Spring, Hibernate, Java, CSS, HTML, JavaScript, Jenkins, Docker, Spring, Angular, Tomcat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500" b="1" i="0" u="none" strike="noStrike" kern="1200" cap="none" spc="0" normalizeH="0" baseline="0" noProof="0" dirty="0">
                <a:ln>
                  <a:noFill/>
                </a:ln>
                <a:solidFill>
                  <a:prstClr val="black"/>
                </a:solidFill>
                <a:effectLst/>
                <a:uLnTx/>
                <a:uFillTx/>
                <a:latin typeface="Calibri" panose="020F0502020204030204"/>
                <a:ea typeface="+mn-ea"/>
                <a:cs typeface="+mn-cs"/>
              </a:rPr>
              <a:t>Work Experience: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1500" dirty="0">
                <a:solidFill>
                  <a:prstClr val="black"/>
                </a:solidFill>
                <a:latin typeface="Calibri" panose="020F0502020204030204"/>
              </a:rPr>
              <a:t>BI Projects with Microsoft SQL, Oracle and other applications</a:t>
            </a:r>
          </a:p>
        </p:txBody>
      </p:sp>
      <p:sp>
        <p:nvSpPr>
          <p:cNvPr id="24" name="Content Placeholder 2">
            <a:extLst>
              <a:ext uri="{FF2B5EF4-FFF2-40B4-BE49-F238E27FC236}">
                <a16:creationId xmlns:a16="http://schemas.microsoft.com/office/drawing/2014/main" id="{ECE9CB7C-FB0F-48C1-80B5-58F1AC96828E}"/>
              </a:ext>
            </a:extLst>
          </p:cNvPr>
          <p:cNvSpPr txBox="1">
            <a:spLocks/>
          </p:cNvSpPr>
          <p:nvPr/>
        </p:nvSpPr>
        <p:spPr>
          <a:xfrm>
            <a:off x="2055137" y="3982898"/>
            <a:ext cx="9759042" cy="1838965"/>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5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5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5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lvl="1" indent="-285750">
              <a:buFont typeface="Calibri" panose="020F0502020204030204" pitchFamily="34" charset="0"/>
              <a:buChar char="−"/>
              <a:defRPr/>
            </a:pPr>
            <a:r>
              <a:rPr lang="en-US" altLang="en-US" sz="1500" b="1" dirty="0">
                <a:solidFill>
                  <a:prstClr val="black"/>
                </a:solidFill>
                <a:latin typeface="Calibri" panose="020F0502020204030204"/>
              </a:rPr>
              <a:t>Project 0</a:t>
            </a:r>
          </a:p>
          <a:p>
            <a:pPr marL="687388" lvl="2" indent="-166688">
              <a:buSzPct val="75000"/>
              <a:buFont typeface="Courier New" panose="02070309020205020404" pitchFamily="49" charset="0"/>
              <a:buChar char="o"/>
              <a:defRPr/>
            </a:pPr>
            <a:r>
              <a:rPr lang="en-US" altLang="en-US" sz="1500" dirty="0">
                <a:solidFill>
                  <a:prstClr val="black"/>
                </a:solidFill>
                <a:latin typeface="Calibri" panose="020F0502020204030204"/>
              </a:rPr>
              <a:t>A basic console application.  A user logs on with security features and accesses accounts.  A teller manages accounts.</a:t>
            </a:r>
          </a:p>
          <a:p>
            <a:pPr marL="514350" lvl="1" indent="-285750">
              <a:buFont typeface="Calibri" panose="020F0502020204030204" pitchFamily="34" charset="0"/>
              <a:buChar char="−"/>
              <a:defRPr/>
            </a:pPr>
            <a:r>
              <a:rPr lang="en-US" altLang="en-US" sz="1500" b="1" dirty="0">
                <a:solidFill>
                  <a:prstClr val="black"/>
                </a:solidFill>
                <a:latin typeface="Calibri" panose="020F0502020204030204"/>
              </a:rPr>
              <a:t>Project 1</a:t>
            </a:r>
          </a:p>
          <a:p>
            <a:pPr marL="687388" lvl="2" indent="-166688">
              <a:buSzPct val="75000"/>
              <a:buFont typeface="Courier New" panose="02070309020205020404" pitchFamily="49" charset="0"/>
              <a:buChar char="o"/>
              <a:defRPr/>
            </a:pPr>
            <a:r>
              <a:rPr lang="en-US" altLang="en-US" sz="1500" dirty="0">
                <a:solidFill>
                  <a:prstClr val="black"/>
                </a:solidFill>
                <a:latin typeface="Calibri" panose="020F0502020204030204"/>
              </a:rPr>
              <a:t>A webserver that gives a user and manager access to expense requests and user/profile management.</a:t>
            </a:r>
          </a:p>
          <a:p>
            <a:pPr marL="514350" lvl="1" indent="-285750">
              <a:buFont typeface="Calibri" panose="020F0502020204030204" pitchFamily="34" charset="0"/>
              <a:buChar char="−"/>
              <a:defRPr/>
            </a:pPr>
            <a:r>
              <a:rPr lang="en-US" altLang="en-US" sz="1500" b="1" dirty="0">
                <a:solidFill>
                  <a:prstClr val="black"/>
                </a:solidFill>
                <a:latin typeface="Calibri" panose="020F0502020204030204"/>
              </a:rPr>
              <a:t>Project 2</a:t>
            </a:r>
          </a:p>
          <a:p>
            <a:pPr marL="687388" lvl="2" indent="-166688">
              <a:buSzPct val="75000"/>
              <a:buFont typeface="Courier New" panose="02070309020205020404" pitchFamily="49" charset="0"/>
              <a:buChar char="o"/>
              <a:defRPr/>
            </a:pPr>
            <a:r>
              <a:rPr lang="en-US" altLang="en-US" sz="1500" dirty="0">
                <a:solidFill>
                  <a:prstClr val="black"/>
                </a:solidFill>
                <a:latin typeface="Calibri" panose="020F0502020204030204"/>
              </a:rPr>
              <a:t>A calendar project that tracks tasks with managers and users.  Messaging and other features are planned.</a:t>
            </a:r>
          </a:p>
        </p:txBody>
      </p:sp>
      <p:cxnSp>
        <p:nvCxnSpPr>
          <p:cNvPr id="25" name="Straight Connector 24">
            <a:extLst>
              <a:ext uri="{FF2B5EF4-FFF2-40B4-BE49-F238E27FC236}">
                <a16:creationId xmlns:a16="http://schemas.microsoft.com/office/drawing/2014/main" id="{4D6E9DF7-9533-4A5F-A059-91F7C2D25331}"/>
              </a:ext>
            </a:extLst>
          </p:cNvPr>
          <p:cNvCxnSpPr>
            <a:cxnSpLocks/>
          </p:cNvCxnSpPr>
          <p:nvPr/>
        </p:nvCxnSpPr>
        <p:spPr>
          <a:xfrm>
            <a:off x="2055137" y="3816011"/>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DePaul University - Wikipedia">
            <a:extLst>
              <a:ext uri="{FF2B5EF4-FFF2-40B4-BE49-F238E27FC236}">
                <a16:creationId xmlns:a16="http://schemas.microsoft.com/office/drawing/2014/main" id="{FE203170-0545-437F-9325-4FB0A235AE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735" y="2881113"/>
            <a:ext cx="1215730" cy="1691996"/>
          </a:xfrm>
          <a:prstGeom prst="rect">
            <a:avLst/>
          </a:prstGeom>
          <a:noFill/>
          <a:extLst>
            <a:ext uri="{909E8E84-426E-40DD-AFC4-6F175D3DCCD1}">
              <a14:hiddenFill xmlns:a14="http://schemas.microsoft.com/office/drawing/2010/main">
                <a:solidFill>
                  <a:srgbClr val="FFFFFF"/>
                </a:solidFill>
              </a14:hiddenFill>
            </a:ext>
          </a:extLst>
        </p:spPr>
      </p:pic>
      <p:sp>
        <p:nvSpPr>
          <p:cNvPr id="4" name="Picture Placeholder 3">
            <a:extLst>
              <a:ext uri="{FF2B5EF4-FFF2-40B4-BE49-F238E27FC236}">
                <a16:creationId xmlns:a16="http://schemas.microsoft.com/office/drawing/2014/main" id="{FDAAA3CF-8673-4C34-8A21-28F08C2BB412}"/>
              </a:ext>
            </a:extLst>
          </p:cNvPr>
          <p:cNvSpPr>
            <a:spLocks noGrp="1"/>
          </p:cNvSpPr>
          <p:nvPr>
            <p:ph type="pic" idx="2"/>
          </p:nvPr>
        </p:nvSpPr>
        <p:spPr/>
      </p:sp>
      <p:sp>
        <p:nvSpPr>
          <p:cNvPr id="2" name="Title 1">
            <a:extLst>
              <a:ext uri="{FF2B5EF4-FFF2-40B4-BE49-F238E27FC236}">
                <a16:creationId xmlns:a16="http://schemas.microsoft.com/office/drawing/2014/main" id="{5E0DB4D7-02A9-4A88-BD4B-46BC63B7328D}"/>
              </a:ext>
            </a:extLst>
          </p:cNvPr>
          <p:cNvSpPr>
            <a:spLocks noGrp="1"/>
          </p:cNvSpPr>
          <p:nvPr>
            <p:ph type="title"/>
          </p:nvPr>
        </p:nvSpPr>
        <p:spPr/>
        <p:txBody>
          <a:bodyPr/>
          <a:lstStyle/>
          <a:p>
            <a:r>
              <a:rPr lang="en-US" dirty="0"/>
              <a:t>Peter Lalka</a:t>
            </a:r>
          </a:p>
        </p:txBody>
      </p:sp>
    </p:spTree>
    <p:extLst>
      <p:ext uri="{BB962C8B-B14F-4D97-AF65-F5344CB8AC3E}">
        <p14:creationId xmlns:p14="http://schemas.microsoft.com/office/powerpoint/2010/main" val="2597820384"/>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5125" y="1825549"/>
            <a:ext cx="9751199" cy="1676356"/>
          </a:xfrm>
          <a:prstGeom prst="rect">
            <a:avLst/>
          </a:prstGeom>
        </p:spPr>
        <p:txBody>
          <a:bodyPr vert="horz" lIns="0" tIns="0" rIns="0" bIns="0" rtlCol="0" anchor="t">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effectLst/>
                <a:uLnTx/>
                <a:uFillTx/>
                <a:ea typeface="+mn-ea"/>
                <a:cs typeface="+mn-cs"/>
              </a:rPr>
              <a:t>University Projects/Internships</a:t>
            </a:r>
            <a:endParaRPr lang="en-US" sz="1200" b="1" i="0" u="none" strike="noStrike" kern="1200" cap="none" spc="0" normalizeH="0" baseline="0" noProof="0" dirty="0">
              <a:ln>
                <a:noFill/>
              </a:ln>
              <a:effectLst/>
              <a:uLnTx/>
              <a:uFillTx/>
              <a:cs typeface="Calibri"/>
            </a:endParaRPr>
          </a:p>
          <a:p>
            <a:pPr marL="457200" lvl="1">
              <a:buFont typeface="Calibri" panose="020F0502020204030204" pitchFamily="34" charset="0"/>
              <a:buChar char="−"/>
              <a:defRPr/>
            </a:pPr>
            <a:r>
              <a:rPr lang="en-US" sz="1200" dirty="0">
                <a:cs typeface="Calibri"/>
              </a:rPr>
              <a:t>Final Project, Done in a group. We made a online card game with using NodeJS, HTML, CSS, JavaScript, with a shop in order to buy card packs.</a:t>
            </a:r>
          </a:p>
          <a:p>
            <a:pPr marL="457200" lvl="1">
              <a:buFont typeface="Calibri" panose="020F0502020204030204" pitchFamily="34" charset="0"/>
              <a:buChar char="−"/>
              <a:defRPr/>
            </a:pPr>
            <a:r>
              <a:rPr lang="en-US" sz="1200" dirty="0">
                <a:cs typeface="Calibri"/>
              </a:rPr>
              <a:t>Internship, The Ad Company. Made WordPress plugins in PHP</a:t>
            </a:r>
          </a:p>
          <a:p>
            <a:pPr marR="0" indent="-228600" algn="l" defTabSz="914400" rtl="0" eaLnBrk="1" fontAlgn="auto" latinLnBrk="0" hangingPunct="1">
              <a:lnSpc>
                <a:spcPct val="90000"/>
              </a:lnSpc>
              <a:spcAft>
                <a:spcPts val="0"/>
              </a:spcAft>
              <a:buClrTx/>
              <a:buSzTx/>
              <a:tabLst/>
              <a:defRPr/>
            </a:pPr>
            <a:r>
              <a:rPr kumimoji="0" lang="en-US" sz="1200" b="1" i="0" u="none" strike="noStrike" kern="1200" cap="none" spc="0" normalizeH="0" baseline="0" noProof="0" dirty="0">
                <a:ln>
                  <a:noFill/>
                </a:ln>
                <a:effectLst/>
                <a:uLnTx/>
                <a:uFillTx/>
                <a:ea typeface="+mn-ea"/>
                <a:cs typeface="+mn-cs"/>
              </a:rPr>
              <a:t>Technology Competency</a:t>
            </a:r>
            <a:endParaRPr lang="en-US" sz="1200" b="1" i="0" u="none" strike="noStrike" kern="1200" cap="none" spc="0" normalizeH="0" baseline="0" noProof="0" dirty="0">
              <a:ln>
                <a:noFill/>
              </a:ln>
              <a:effectLst/>
              <a:uLnTx/>
              <a:uFillTx/>
              <a:cs typeface="Calibri"/>
            </a:endParaRPr>
          </a:p>
          <a:p>
            <a:pPr marL="514350" lvl="1" indent="-285750">
              <a:buFont typeface="Calibri" panose="020F0502020204030204" pitchFamily="34" charset="0"/>
              <a:buChar char="−"/>
              <a:defRPr/>
            </a:pPr>
            <a:r>
              <a:rPr kumimoji="0" lang="en-US" sz="1200" b="0" i="0" u="none" strike="noStrike" kern="1200" cap="none" spc="0" normalizeH="0" baseline="0" noProof="0" dirty="0">
                <a:ln>
                  <a:noFill/>
                </a:ln>
                <a:effectLst/>
                <a:uLnTx/>
                <a:uFillTx/>
                <a:ea typeface="+mn-ea"/>
                <a:cs typeface="+mn-cs"/>
              </a:rPr>
              <a:t>Java, SQL</a:t>
            </a:r>
            <a:r>
              <a:rPr lang="en-US" sz="1200" dirty="0"/>
              <a:t>, C#, HTML, CSS, JavaScript, NodeJS, Python, Linux</a:t>
            </a:r>
            <a:endParaRPr lang="en-US" sz="1200" b="0" i="0" u="none" strike="noStrike" kern="1200" cap="none" spc="0" normalizeH="0" baseline="0" noProof="0" dirty="0">
              <a:ln>
                <a:noFill/>
              </a:ln>
              <a:effectLst/>
              <a:uLnTx/>
              <a:uFillTx/>
              <a:cs typeface="Calibri"/>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ea typeface="+mn-ea"/>
                <a:cs typeface="+mn-cs"/>
              </a:rPr>
              <a:t>Work Experience</a:t>
            </a:r>
            <a:r>
              <a:rPr lang="en-US" sz="1200" dirty="0"/>
              <a:t>:</a:t>
            </a:r>
            <a:endParaRPr lang="en-US" sz="1200" b="0" i="0" u="none" strike="noStrike" kern="1200" cap="none" spc="0" normalizeH="0" baseline="0" noProof="0" dirty="0">
              <a:ln>
                <a:noFill/>
              </a:ln>
              <a:effectLst/>
              <a:uLnTx/>
              <a:uFillTx/>
              <a:cs typeface="Calibri"/>
            </a:endParaRPr>
          </a:p>
          <a:p>
            <a:pPr marL="514350" lvl="1" indent="-285750">
              <a:buFont typeface="Calibri" panose="020F0502020204030204" pitchFamily="34" charset="0"/>
              <a:buChar char="−"/>
              <a:defRPr/>
            </a:pPr>
            <a:r>
              <a:rPr lang="en-US" sz="1200" dirty="0">
                <a:cs typeface="Calibri"/>
              </a:rPr>
              <a:t>Farm Service Agencey - Temporary Job. Helped sign people up for government programs related to the </a:t>
            </a:r>
            <a:r>
              <a:rPr lang="en-US" sz="1200" dirty="0">
                <a:ea typeface="+mn-lt"/>
                <a:cs typeface="+mn-lt"/>
              </a:rPr>
              <a:t>coronavirus</a:t>
            </a:r>
            <a:endParaRPr lang="en-US" sz="1200" b="0" i="0" u="none" strike="noStrike" kern="1200" cap="none" spc="0" normalizeH="0" baseline="0" noProof="0" dirty="0">
              <a:ln>
                <a:noFill/>
              </a:ln>
              <a:effectLst/>
              <a:uLnTx/>
              <a:uFillTx/>
              <a:cs typeface="Calibri"/>
            </a:endParaRP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500"/>
              </a:spcBef>
              <a:spcAft>
                <a:spcPts val="500"/>
              </a:spcAft>
              <a:defRPr/>
            </a:pPr>
            <a:r>
              <a:rPr kumimoji="0" lang="en-US" sz="1600" b="1" i="0" u="none" strike="noStrike" kern="1200" cap="none" spc="0" normalizeH="0" baseline="0" noProof="0" dirty="0">
                <a:ln>
                  <a:noFill/>
                </a:ln>
                <a:effectLst/>
                <a:uLnTx/>
                <a:uFillTx/>
                <a:latin typeface="Calibri Light" panose="020F0302020204030204"/>
                <a:ea typeface="+mj-ea"/>
                <a:cs typeface="+mj-cs"/>
              </a:rPr>
              <a:t>University: </a:t>
            </a:r>
            <a:r>
              <a:rPr lang="en-US" sz="1600" dirty="0">
                <a:latin typeface="Calibri Light" panose="020F0302020204030204"/>
              </a:rPr>
              <a:t>St Cloud Technical and Community </a:t>
            </a:r>
            <a:r>
              <a:rPr lang="en-US" sz="1600" dirty="0">
                <a:ea typeface="+mj-lt"/>
                <a:cs typeface="+mj-lt"/>
              </a:rPr>
              <a:t>College</a:t>
            </a:r>
            <a:endPar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endParaRPr>
          </a:p>
          <a:p>
            <a:pPr>
              <a:spcBef>
                <a:spcPts val="500"/>
              </a:spcBef>
              <a:spcAft>
                <a:spcPts val="500"/>
              </a:spcAft>
              <a:defRPr/>
            </a:pPr>
            <a:r>
              <a:rPr kumimoji="0" lang="en-US" sz="1600" b="1" i="0" u="none" strike="noStrike" kern="1200" cap="none" spc="0" normalizeH="0" baseline="0" noProof="0" dirty="0">
                <a:ln>
                  <a:noFill/>
                </a:ln>
                <a:effectLst/>
                <a:uLnTx/>
                <a:uFillTx/>
                <a:latin typeface="Calibri Light" panose="020F0302020204030204"/>
                <a:ea typeface="+mj-ea"/>
                <a:cs typeface="+mj-cs"/>
              </a:rPr>
              <a:t>Major: </a:t>
            </a:r>
            <a:r>
              <a:rPr lang="en-US" sz="1600" dirty="0">
                <a:solidFill>
                  <a:prstClr val="black"/>
                </a:solidFill>
                <a:latin typeface="Calibri Light" panose="020F0302020204030204"/>
              </a:rPr>
              <a:t>Computer Programmer</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9" name="Title 1">
            <a:extLst>
              <a:ext uri="{FF2B5EF4-FFF2-40B4-BE49-F238E27FC236}">
                <a16:creationId xmlns:a16="http://schemas.microsoft.com/office/drawing/2014/main" id="{3BE7EBAC-F5B8-44A2-BEA0-6641305F7198}"/>
              </a:ext>
            </a:extLst>
          </p:cNvPr>
          <p:cNvSpPr txBox="1">
            <a:spLocks/>
          </p:cNvSpPr>
          <p:nvPr/>
        </p:nvSpPr>
        <p:spPr>
          <a:xfrm>
            <a:off x="6287678" y="845935"/>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endParaRPr lang="en-US" sz="1600" b="1" i="0" u="none" strike="noStrike" kern="1200" cap="none" spc="0" normalizeH="0" baseline="0" noProof="0" dirty="0">
              <a:ln>
                <a:noFill/>
              </a:ln>
              <a:effectLst/>
              <a:uLnTx/>
              <a:uFillTx/>
              <a:latin typeface="Calibri Light" panose="020F0302020204030204"/>
              <a:cs typeface="Calibri Light"/>
            </a:endParaRP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5125" y="3722566"/>
            <a:ext cx="9768567" cy="2664443"/>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sz="1200" b="1" dirty="0">
                <a:ea typeface="+mn-lt"/>
                <a:cs typeface="+mn-lt"/>
              </a:rPr>
              <a:t>JAVA Full Stack Developer Program @ </a:t>
            </a:r>
            <a:r>
              <a:rPr lang="en-US" sz="1200" b="1" dirty="0">
                <a:solidFill>
                  <a:schemeClr val="accent2"/>
                </a:solidFill>
                <a:ea typeface="+mn-lt"/>
                <a:cs typeface="+mn-lt"/>
              </a:rPr>
              <a:t>Revature</a:t>
            </a:r>
            <a:r>
              <a:rPr lang="en-US" sz="1200" b="1" dirty="0">
                <a:ea typeface="+mn-lt"/>
                <a:cs typeface="+mn-lt"/>
              </a:rPr>
              <a:t> (Sep’21 – Nov’21):</a:t>
            </a:r>
          </a:p>
          <a:p>
            <a:pPr marL="514350" lvl="1" indent="-285750">
              <a:buFont typeface="Calibri" panose="020F0502020204030204" pitchFamily="34" charset="0"/>
              <a:buChar char="−"/>
              <a:defRPr/>
            </a:pPr>
            <a:r>
              <a:rPr lang="en-US" sz="1200" dirty="0">
                <a:cs typeface="Calibri"/>
              </a:rPr>
              <a:t>Learned how to make Java applications, and hook them up to a database using JDBC, or Hibernate. Learned how to use servlets in java as well as how to run a tomcat instance. Also learned Angular for use in single-page applications. Currently learning how to use spring to do dependency injection, and Spring MVC for web applications.</a:t>
            </a:r>
            <a:endParaRPr lang="en-US" sz="1200" b="0" i="0" u="none" strike="noStrike" kern="1200" cap="none" spc="0" normalizeH="0" baseline="0" noProof="0" dirty="0">
              <a:ln>
                <a:noFill/>
              </a:ln>
              <a:effectLst/>
              <a:uLnTx/>
              <a:uFillTx/>
              <a:cs typeface="Calibri"/>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200" b="1" i="0" u="none" strike="noStrike" kern="1200" cap="none" spc="0" normalizeH="0" baseline="0" noProof="0" dirty="0">
                <a:ln>
                  <a:noFill/>
                </a:ln>
                <a:effectLst/>
                <a:uLnTx/>
                <a:uFillTx/>
                <a:ea typeface="+mn-ea"/>
                <a:cs typeface="+mn-cs"/>
              </a:rPr>
              <a:t>Project 0</a:t>
            </a:r>
            <a:endParaRPr lang="en-US" sz="1200" b="1" i="0" u="none" strike="noStrike" kern="1200" cap="none" spc="0" normalizeH="0" baseline="0" noProof="0" dirty="0">
              <a:ln>
                <a:noFill/>
              </a:ln>
              <a:effectLst/>
              <a:uLnTx/>
              <a:uFillTx/>
              <a:cs typeface="Calibri"/>
            </a:endParaRPr>
          </a:p>
          <a:p>
            <a:pPr marL="687070" lvl="2" indent="-166370">
              <a:buSzPct val="75000"/>
              <a:buFont typeface="Courier New" panose="02070309020205020404" pitchFamily="49" charset="0"/>
              <a:buChar char="o"/>
              <a:defRPr/>
            </a:pPr>
            <a:r>
              <a:rPr lang="en-US" sz="1200" dirty="0">
                <a:cs typeface="Calibri"/>
              </a:rPr>
              <a:t>Console Banking application written on my own in Java that persisted data to a AWS RDS PostgreSQL instance.</a:t>
            </a:r>
            <a:endParaRPr lang="en-US" sz="1200" b="0" i="0" u="none" strike="noStrike" kern="1200" cap="none" spc="0" normalizeH="0" baseline="0" noProof="0" dirty="0">
              <a:ln>
                <a:noFill/>
              </a:ln>
              <a:effectLst/>
              <a:uLnTx/>
              <a:uFillTx/>
              <a:cs typeface="Calibri"/>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200" b="1" i="0" u="none" strike="noStrike" kern="1200" cap="none" spc="0" normalizeH="0" baseline="0" noProof="0" dirty="0">
                <a:ln>
                  <a:noFill/>
                </a:ln>
                <a:effectLst/>
                <a:uLnTx/>
                <a:uFillTx/>
                <a:ea typeface="+mn-ea"/>
                <a:cs typeface="+mn-cs"/>
              </a:rPr>
              <a:t>Project 1</a:t>
            </a:r>
            <a:endParaRPr lang="en-US" sz="1200" b="1" i="0" u="none" strike="noStrike" kern="1200" cap="none" spc="0" normalizeH="0" baseline="0" noProof="0" dirty="0">
              <a:ln>
                <a:noFill/>
              </a:ln>
              <a:effectLst/>
              <a:uLnTx/>
              <a:uFillTx/>
              <a:cs typeface="Calibri"/>
            </a:endParaRPr>
          </a:p>
          <a:p>
            <a:pPr marL="687070" lvl="2" indent="-166370">
              <a:buSzPct val="75000"/>
              <a:buFont typeface="Courier New" panose="02070309020205020404" pitchFamily="49" charset="0"/>
              <a:buChar char="o"/>
              <a:defRPr/>
            </a:pPr>
            <a:r>
              <a:rPr lang="en-US" sz="1200" dirty="0">
                <a:cs typeface="Calibri"/>
              </a:rPr>
              <a:t>Web based employee reimbursement system written on my own in Java, HTML, CSS, and JavaScript that allowed employees of a theoretical company submit requests for reimbursement.</a:t>
            </a:r>
          </a:p>
          <a:p>
            <a:pPr marL="514350" lvl="1" indent="-285750">
              <a:buSzPct val="75000"/>
              <a:buFont typeface="Calibri,Sans-Serif" panose="02070309020205020404" pitchFamily="49" charset="0"/>
              <a:buChar char="−"/>
              <a:defRPr/>
            </a:pPr>
            <a:r>
              <a:rPr lang="en-US" sz="1200" b="1" dirty="0">
                <a:ea typeface="+mn-lt"/>
                <a:cs typeface="+mn-lt"/>
              </a:rPr>
              <a:t>Project 2</a:t>
            </a:r>
          </a:p>
          <a:p>
            <a:pPr marL="687070" lvl="2" indent="-166370">
              <a:buFont typeface="Courier New,monospace" panose="02070309020205020404" pitchFamily="49" charset="0"/>
              <a:buChar char="o"/>
              <a:defRPr/>
            </a:pPr>
            <a:r>
              <a:rPr lang="en-US" sz="1200" dirty="0">
                <a:ea typeface="+mn-lt"/>
                <a:cs typeface="+mn-lt"/>
              </a:rPr>
              <a:t>Web Based Issue Reporting system. I am currently responsible for working on the front end using Angular. The back end is written in Java using the spring framework.</a:t>
            </a:r>
          </a:p>
        </p:txBody>
      </p:sp>
      <p:cxnSp>
        <p:nvCxnSpPr>
          <p:cNvPr id="12" name="Straight Connector 11">
            <a:extLst>
              <a:ext uri="{FF2B5EF4-FFF2-40B4-BE49-F238E27FC236}">
                <a16:creationId xmlns:a16="http://schemas.microsoft.com/office/drawing/2014/main" id="{CF747C1F-A7A8-48FC-A678-4768937F4A31}"/>
              </a:ext>
            </a:extLst>
          </p:cNvPr>
          <p:cNvCxnSpPr>
            <a:cxnSpLocks/>
          </p:cNvCxnSpPr>
          <p:nvPr/>
        </p:nvCxnSpPr>
        <p:spPr>
          <a:xfrm>
            <a:off x="2073066" y="3612235"/>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5" name="Picture 10" descr="Ryan Mohler">
            <a:extLst>
              <a:ext uri="{FF2B5EF4-FFF2-40B4-BE49-F238E27FC236}">
                <a16:creationId xmlns:a16="http://schemas.microsoft.com/office/drawing/2014/main" id="{6257C024-77B3-4563-B191-537FCF96C7FA}"/>
              </a:ext>
            </a:extLst>
          </p:cNvPr>
          <p:cNvPicPr>
            <a:picLocks noGrp="1" noChangeAspect="1"/>
          </p:cNvPicPr>
          <p:nvPr>
            <p:ph type="pic" idx="2"/>
          </p:nvPr>
        </p:nvPicPr>
        <p:blipFill rotWithShape="1">
          <a:blip r:embed="rId2"/>
          <a:srcRect t="4562" b="4562"/>
          <a:stretch/>
        </p:blipFill>
        <p:spPr>
          <a:prstGeom prst="rect">
            <a:avLst/>
          </a:prstGeom>
          <a:effectLst>
            <a:outerShdw blurRad="50800" dist="38100" dir="2700000" sx="102000" sy="102000" algn="tl" rotWithShape="0">
              <a:prstClr val="black">
                <a:alpha val="40000"/>
              </a:prstClr>
            </a:outerShdw>
          </a:effectLst>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latin typeface="Verdana"/>
                <a:ea typeface="Verdana"/>
              </a:rPr>
              <a:t>Ryan Mohler</a:t>
            </a:r>
            <a:endParaRPr lang="en-US" dirty="0"/>
          </a:p>
        </p:txBody>
      </p:sp>
      <p:pic>
        <p:nvPicPr>
          <p:cNvPr id="11" name="Picture 12" descr="A picture containing logo&#10;&#10;Description automatically generated">
            <a:extLst>
              <a:ext uri="{FF2B5EF4-FFF2-40B4-BE49-F238E27FC236}">
                <a16:creationId xmlns:a16="http://schemas.microsoft.com/office/drawing/2014/main" id="{77473F8B-92C5-4AF0-93B2-00A6817B68F0}"/>
              </a:ext>
            </a:extLst>
          </p:cNvPr>
          <p:cNvPicPr>
            <a:picLocks noChangeAspect="1"/>
          </p:cNvPicPr>
          <p:nvPr/>
        </p:nvPicPr>
        <p:blipFill>
          <a:blip r:embed="rId3"/>
          <a:stretch>
            <a:fillRect/>
          </a:stretch>
        </p:blipFill>
        <p:spPr>
          <a:xfrm>
            <a:off x="378758" y="2721021"/>
            <a:ext cx="1241612" cy="1699932"/>
          </a:xfrm>
          <a:prstGeom prst="rect">
            <a:avLst/>
          </a:prstGeom>
        </p:spPr>
      </p:pic>
    </p:spTree>
    <p:extLst>
      <p:ext uri="{BB962C8B-B14F-4D97-AF65-F5344CB8AC3E}">
        <p14:creationId xmlns:p14="http://schemas.microsoft.com/office/powerpoint/2010/main" val="2650871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5" name="Rectangle 3">
            <a:extLst>
              <a:ext uri="{FF2B5EF4-FFF2-40B4-BE49-F238E27FC236}">
                <a16:creationId xmlns:a16="http://schemas.microsoft.com/office/drawing/2014/main" id="{AD29537C-2231-42DC-BBCB-A847D25E5B09}"/>
              </a:ext>
            </a:extLst>
          </p:cNvPr>
          <p:cNvSpPr>
            <a:spLocks noChangeArrowheads="1"/>
          </p:cNvSpPr>
          <p:nvPr/>
        </p:nvSpPr>
        <p:spPr bwMode="auto">
          <a:xfrm>
            <a:off x="6287269" y="1197266"/>
            <a:ext cx="3668234" cy="29682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defTabSz="457154" fontAlgn="base" hangingPunct="0">
              <a:lnSpc>
                <a:spcPct val="93000"/>
              </a:lnSpc>
              <a:spcBef>
                <a:spcPct val="0"/>
              </a:spcBef>
              <a:spcAft>
                <a:spcPct val="0"/>
              </a:spcAft>
              <a:buClr>
                <a:srgbClr val="000000"/>
              </a:buClr>
              <a:buSzPct val="100000"/>
            </a:pPr>
            <a:endParaRPr lang="en-US">
              <a:solidFill>
                <a:srgbClr val="FFFFFF"/>
              </a:solidFill>
              <a:latin typeface="Arial" panose="020B0604020202020204" pitchFamily="34" charset="0"/>
              <a:ea typeface="Microsoft YaHei" panose="020B0503020204020204" pitchFamily="34" charset="-122"/>
            </a:endParaRPr>
          </a:p>
        </p:txBody>
      </p:sp>
      <p:pic>
        <p:nvPicPr>
          <p:cNvPr id="3078" name="Picture 6">
            <a:extLst>
              <a:ext uri="{FF2B5EF4-FFF2-40B4-BE49-F238E27FC236}">
                <a16:creationId xmlns:a16="http://schemas.microsoft.com/office/drawing/2014/main" id="{3DB881AF-29AA-40EE-AF79-2B84E1D75A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9289" t="3441" r="29289" b="26389"/>
          <a:stretch>
            <a:fillRect/>
          </a:stretch>
        </p:blipFill>
        <p:spPr bwMode="auto">
          <a:xfrm>
            <a:off x="0" y="446"/>
            <a:ext cx="1588" cy="1588"/>
          </a:xfrm>
          <a:prstGeom prst="rect">
            <a:avLst/>
          </a:prstGeom>
          <a:noFill/>
          <a:ln>
            <a:noFill/>
          </a:ln>
          <a:effectLst>
            <a:outerShdw dist="103351" dir="2700000" algn="ctr" rotWithShape="0">
              <a:srgbClr val="808080">
                <a:alpha val="15047"/>
              </a:srgbClr>
            </a:outerShdw>
          </a:effectLst>
          <a:extLst>
            <a:ext uri="{909E8E84-426E-40DD-AFC4-6F175D3DCCD1}">
              <a14:hiddenFill xmlns:a14="http://schemas.microsoft.com/office/drawing/2010/main">
                <a:blipFill dpi="0" rotWithShape="0">
                  <a:blip/>
                  <a:srcRect l="29289" t="3441" r="29289" b="26389"/>
                  <a:stretch>
                    <a:fillRect/>
                  </a:stretch>
                </a:blipFill>
              </a14:hiddenFill>
            </a:ext>
            <a:ext uri="{91240B29-F687-4F45-9708-019B960494DF}">
              <a14:hiddenLine xmlns:a14="http://schemas.microsoft.com/office/drawing/2010/main" w="9525" cap="flat">
                <a:solidFill>
                  <a:srgbClr val="808080"/>
                </a:solidFill>
                <a:round/>
                <a:headEnd/>
                <a:tailEnd/>
              </a14:hiddenLine>
            </a:ext>
          </a:extLst>
        </p:spPr>
      </p:pic>
      <p:sp>
        <p:nvSpPr>
          <p:cNvPr id="17" name="Rectangle 3">
            <a:extLst>
              <a:ext uri="{FF2B5EF4-FFF2-40B4-BE49-F238E27FC236}">
                <a16:creationId xmlns:a16="http://schemas.microsoft.com/office/drawing/2014/main" id="{195E912A-3310-4CDF-A1BA-6158F8AA7B15}"/>
              </a:ext>
            </a:extLst>
          </p:cNvPr>
          <p:cNvSpPr>
            <a:spLocks noChangeArrowheads="1"/>
          </p:cNvSpPr>
          <p:nvPr/>
        </p:nvSpPr>
        <p:spPr bwMode="auto">
          <a:xfrm>
            <a:off x="339725" y="846138"/>
            <a:ext cx="5521325" cy="5857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Lst>
              <a:defRPr>
                <a:solidFill>
                  <a:srgbClr val="000000"/>
                </a:solidFill>
                <a:latin typeface="Arial" panose="020B0604020202020204" pitchFamily="34" charset="0"/>
                <a:ea typeface="Microsoft YaHei" panose="020B0503020204020204" pitchFamily="34" charset="-122"/>
              </a:defRPr>
            </a:lvl9pPr>
          </a:lstStyle>
          <a:p>
            <a:pPr hangingPunct="1">
              <a:lnSpc>
                <a:spcPct val="90000"/>
              </a:lnSpc>
              <a:spcBef>
                <a:spcPts val="500"/>
              </a:spcBef>
              <a:spcAft>
                <a:spcPts val="500"/>
              </a:spcAft>
            </a:pPr>
            <a:r>
              <a:rPr lang="en-US" altLang="en-US" sz="1600" b="1" dirty="0">
                <a:latin typeface="Calibri Light" panose="020F0302020204030204" pitchFamily="34" charset="0"/>
              </a:rPr>
              <a:t>University: </a:t>
            </a:r>
            <a:r>
              <a:rPr lang="en-US" altLang="en-US" sz="1600" dirty="0">
                <a:latin typeface="Calibri Light" panose="020F0302020204030204" pitchFamily="34" charset="0"/>
              </a:rPr>
              <a:t>New River Community College 	</a:t>
            </a:r>
          </a:p>
          <a:p>
            <a:pPr hangingPunct="1">
              <a:lnSpc>
                <a:spcPct val="90000"/>
              </a:lnSpc>
              <a:spcBef>
                <a:spcPts val="500"/>
              </a:spcBef>
              <a:spcAft>
                <a:spcPts val="500"/>
              </a:spcAft>
            </a:pPr>
            <a:r>
              <a:rPr lang="en-US" altLang="en-US" sz="1600" b="1" dirty="0">
                <a:latin typeface="Calibri Light" panose="020F0302020204030204" pitchFamily="34" charset="0"/>
              </a:rPr>
              <a:t>Major: </a:t>
            </a:r>
            <a:r>
              <a:rPr lang="en-US" altLang="en-US" sz="1600" dirty="0">
                <a:latin typeface="Calibri Light" panose="020F0302020204030204" pitchFamily="34" charset="0"/>
              </a:rPr>
              <a:t>Associate’s in Information Technology</a:t>
            </a:r>
          </a:p>
        </p:txBody>
      </p:sp>
      <p:sp>
        <p:nvSpPr>
          <p:cNvPr id="18" name="Rectangle 7">
            <a:extLst>
              <a:ext uri="{FF2B5EF4-FFF2-40B4-BE49-F238E27FC236}">
                <a16:creationId xmlns:a16="http://schemas.microsoft.com/office/drawing/2014/main" id="{3A26C38E-1A68-4953-8947-9826E7ED9B32}"/>
              </a:ext>
            </a:extLst>
          </p:cNvPr>
          <p:cNvSpPr>
            <a:spLocks noChangeArrowheads="1"/>
          </p:cNvSpPr>
          <p:nvPr/>
        </p:nvSpPr>
        <p:spPr bwMode="auto">
          <a:xfrm>
            <a:off x="6288088" y="846138"/>
            <a:ext cx="3668712" cy="2968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t"/>
          <a:lstStyle>
            <a:lvl1pPr>
              <a:tabLst>
                <a:tab pos="723900" algn="l"/>
                <a:tab pos="1447800" algn="l"/>
                <a:tab pos="2171700" algn="l"/>
                <a:tab pos="2895600" algn="l"/>
                <a:tab pos="3619500" algn="l"/>
              </a:tabLst>
              <a:defRPr>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Lst>
              <a:defRPr>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Lst>
              <a:defRPr>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Lst>
              <a:defRPr>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Lst>
              <a:defRPr>
                <a:solidFill>
                  <a:srgbClr val="000000"/>
                </a:solidFill>
                <a:latin typeface="Arial" panose="020B0604020202020204" pitchFamily="34" charset="0"/>
                <a:ea typeface="Microsoft YaHei" panose="020B0503020204020204" pitchFamily="34" charset="-122"/>
              </a:defRPr>
            </a:lvl9pPr>
          </a:lstStyle>
          <a:p>
            <a:pPr hangingPunct="1">
              <a:lnSpc>
                <a:spcPct val="90000"/>
              </a:lnSpc>
              <a:spcBef>
                <a:spcPts val="500"/>
              </a:spcBef>
              <a:spcAft>
                <a:spcPts val="500"/>
              </a:spcAft>
            </a:pPr>
            <a:r>
              <a:rPr lang="en-US" altLang="en-US" sz="1600" b="1" dirty="0">
                <a:latin typeface="Calibri Light" panose="020F0302020204030204" pitchFamily="34" charset="0"/>
              </a:rPr>
              <a:t>Certifications: </a:t>
            </a:r>
            <a:r>
              <a:rPr lang="en-US" altLang="en-US" sz="1600" dirty="0">
                <a:latin typeface="Calibri Light" panose="020F0302020204030204" pitchFamily="34" charset="0"/>
              </a:rPr>
              <a:t>MTA Introduction to Programming using Java, and JavaScript </a:t>
            </a:r>
          </a:p>
        </p:txBody>
      </p:sp>
      <p:pic>
        <p:nvPicPr>
          <p:cNvPr id="16" name="Picture Placeholder 15">
            <a:extLst>
              <a:ext uri="{FF2B5EF4-FFF2-40B4-BE49-F238E27FC236}">
                <a16:creationId xmlns:a16="http://schemas.microsoft.com/office/drawing/2014/main" id="{89BC2123-02E8-4E4B-869D-2F0D8F0B929C}"/>
              </a:ext>
            </a:extLst>
          </p:cNvPr>
          <p:cNvPicPr>
            <a:picLocks noGrp="1"/>
          </p:cNvPicPr>
          <p:nvPr>
            <p:ph type="pic" idx="2"/>
          </p:nvPr>
        </p:nvPicPr>
        <p:blipFill rotWithShape="1">
          <a:blip r:embed="rId4"/>
          <a:srcRect l="4397" r="4397"/>
          <a:stretch/>
        </p:blipFill>
        <p:spPr>
          <a:prstGeom prst="rect">
            <a:avLst/>
          </a:prstGeom>
          <a:ln w="0">
            <a:noFill/>
          </a:ln>
        </p:spPr>
      </p:pic>
      <p:sp>
        <p:nvSpPr>
          <p:cNvPr id="2" name="Title 1">
            <a:extLst>
              <a:ext uri="{FF2B5EF4-FFF2-40B4-BE49-F238E27FC236}">
                <a16:creationId xmlns:a16="http://schemas.microsoft.com/office/drawing/2014/main" id="{5E0DB4D7-02A9-4A88-BD4B-46BC63B7328D}"/>
              </a:ext>
            </a:extLst>
          </p:cNvPr>
          <p:cNvSpPr>
            <a:spLocks noGrp="1"/>
          </p:cNvSpPr>
          <p:nvPr>
            <p:ph type="title"/>
          </p:nvPr>
        </p:nvSpPr>
        <p:spPr/>
        <p:txBody>
          <a:bodyPr/>
          <a:lstStyle/>
          <a:p>
            <a:r>
              <a:rPr lang="en-US" dirty="0"/>
              <a:t>Samuel Lewis Jacobsen</a:t>
            </a:r>
          </a:p>
        </p:txBody>
      </p:sp>
      <p:sp>
        <p:nvSpPr>
          <p:cNvPr id="12" name="Content Placeholder 2">
            <a:extLst>
              <a:ext uri="{FF2B5EF4-FFF2-40B4-BE49-F238E27FC236}">
                <a16:creationId xmlns:a16="http://schemas.microsoft.com/office/drawing/2014/main" id="{912938E7-8D07-40BF-AFA1-5839BCF915E8}"/>
              </a:ext>
            </a:extLst>
          </p:cNvPr>
          <p:cNvSpPr/>
          <p:nvPr/>
        </p:nvSpPr>
        <p:spPr>
          <a:xfrm>
            <a:off x="2055240" y="1825560"/>
            <a:ext cx="9758160" cy="1612236"/>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marL="228600" indent="-228600">
              <a:lnSpc>
                <a:spcPct val="90000"/>
              </a:lnSpc>
              <a:spcBef>
                <a:spcPts val="1001"/>
              </a:spcBef>
              <a:buClr>
                <a:srgbClr val="000000"/>
              </a:buClr>
              <a:buFont typeface="Arial"/>
              <a:buChar char="•"/>
            </a:pPr>
            <a:r>
              <a:rPr lang="en-US" sz="1400" b="1" strike="noStrike" spc="-1" dirty="0">
                <a:solidFill>
                  <a:srgbClr val="000000"/>
                </a:solidFill>
                <a:ea typeface="DejaVu Sans"/>
              </a:rPr>
              <a:t>University Projects/Internships</a:t>
            </a:r>
            <a:endParaRPr lang="en-US" sz="1400" b="1" strike="noStrike" spc="-1" dirty="0"/>
          </a:p>
          <a:p>
            <a:pPr marL="457200" lvl="1" indent="-228600">
              <a:lnSpc>
                <a:spcPct val="90000"/>
              </a:lnSpc>
              <a:spcBef>
                <a:spcPts val="499"/>
              </a:spcBef>
              <a:buClr>
                <a:srgbClr val="000000"/>
              </a:buClr>
              <a:buFont typeface="Calibri"/>
              <a:buChar char="−"/>
            </a:pPr>
            <a:r>
              <a:rPr lang="en-US" sz="1400" b="0" strike="noStrike" spc="-1" dirty="0">
                <a:solidFill>
                  <a:srgbClr val="000000"/>
                </a:solidFill>
                <a:ea typeface="DejaVu Sans"/>
              </a:rPr>
              <a:t>UnpackBND: Is a file extractor for parsing .bnd files on the windows platform</a:t>
            </a:r>
            <a:endParaRPr lang="en-US" sz="1400" b="0" strike="noStrike" spc="-1" dirty="0"/>
          </a:p>
          <a:p>
            <a:pPr marL="228600" indent="-228600">
              <a:lnSpc>
                <a:spcPct val="90000"/>
              </a:lnSpc>
              <a:spcBef>
                <a:spcPts val="1001"/>
              </a:spcBef>
              <a:buClr>
                <a:srgbClr val="000000"/>
              </a:buClr>
              <a:buFont typeface="Arial"/>
              <a:buChar char="•"/>
            </a:pPr>
            <a:r>
              <a:rPr lang="en-US" sz="1400" b="1" strike="noStrike" spc="-1" dirty="0">
                <a:solidFill>
                  <a:srgbClr val="000000"/>
                </a:solidFill>
                <a:ea typeface="DejaVu Sans"/>
              </a:rPr>
              <a:t>Technology Competency</a:t>
            </a:r>
            <a:endParaRPr lang="en-US" sz="1400" b="1" strike="noStrike" spc="-1" dirty="0"/>
          </a:p>
          <a:p>
            <a:pPr marL="514440" lvl="1" indent="-285840">
              <a:lnSpc>
                <a:spcPct val="90000"/>
              </a:lnSpc>
              <a:spcBef>
                <a:spcPts val="499"/>
              </a:spcBef>
              <a:buClr>
                <a:srgbClr val="000000"/>
              </a:buClr>
              <a:buFont typeface="Calibri"/>
              <a:buChar char="−"/>
            </a:pPr>
            <a:r>
              <a:rPr lang="en-US" sz="1400" b="0" strike="noStrike" spc="-1" dirty="0">
                <a:solidFill>
                  <a:srgbClr val="000000"/>
                </a:solidFill>
                <a:ea typeface="DejaVu Sans"/>
              </a:rPr>
              <a:t>Java, Batch, SQL, hibernate, TS, spring.</a:t>
            </a:r>
            <a:endParaRPr lang="en-US" sz="1400" b="0" strike="noStrike" spc="-1" dirty="0"/>
          </a:p>
          <a:p>
            <a:pPr marL="228600" indent="-228600">
              <a:lnSpc>
                <a:spcPct val="90000"/>
              </a:lnSpc>
              <a:spcBef>
                <a:spcPts val="1001"/>
              </a:spcBef>
              <a:buClr>
                <a:srgbClr val="000000"/>
              </a:buClr>
              <a:buFont typeface="Arial"/>
              <a:buChar char="•"/>
            </a:pPr>
            <a:r>
              <a:rPr lang="en-US" sz="1400" b="1" strike="noStrike" spc="-1" dirty="0">
                <a:solidFill>
                  <a:srgbClr val="000000"/>
                </a:solidFill>
                <a:ea typeface="DejaVu Sans"/>
              </a:rPr>
              <a:t>Work Experience:</a:t>
            </a:r>
            <a:endParaRPr lang="en-US" sz="1400" b="1" strike="noStrike" spc="-1" dirty="0"/>
          </a:p>
          <a:p>
            <a:pPr marL="514440" lvl="1" indent="-285840">
              <a:lnSpc>
                <a:spcPct val="90000"/>
              </a:lnSpc>
              <a:spcBef>
                <a:spcPts val="499"/>
              </a:spcBef>
              <a:buClr>
                <a:srgbClr val="000000"/>
              </a:buClr>
              <a:buFont typeface="Calibri"/>
              <a:buChar char="−"/>
            </a:pPr>
            <a:r>
              <a:rPr lang="en-US" sz="1400" b="0" strike="noStrike" spc="-1" dirty="0">
                <a:solidFill>
                  <a:srgbClr val="000000"/>
                </a:solidFill>
                <a:ea typeface="DejaVu Sans"/>
              </a:rPr>
              <a:t>Pre-prep Student Manager: Teach new students how to preform our dining services duties.</a:t>
            </a:r>
            <a:endParaRPr lang="en-US" sz="1400" b="0" strike="noStrike" spc="-1" dirty="0"/>
          </a:p>
        </p:txBody>
      </p:sp>
      <p:sp>
        <p:nvSpPr>
          <p:cNvPr id="13" name="Content Placeholder 2">
            <a:extLst>
              <a:ext uri="{FF2B5EF4-FFF2-40B4-BE49-F238E27FC236}">
                <a16:creationId xmlns:a16="http://schemas.microsoft.com/office/drawing/2014/main" id="{16E6205B-6FE2-46E5-B69A-7B089BF6AD5C}"/>
              </a:ext>
            </a:extLst>
          </p:cNvPr>
          <p:cNvSpPr/>
          <p:nvPr/>
        </p:nvSpPr>
        <p:spPr>
          <a:xfrm>
            <a:off x="2055240" y="3925800"/>
            <a:ext cx="9758160" cy="1742015"/>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marL="228600" indent="-228600">
              <a:lnSpc>
                <a:spcPct val="90000"/>
              </a:lnSpc>
              <a:spcBef>
                <a:spcPts val="1001"/>
              </a:spcBef>
              <a:buClr>
                <a:srgbClr val="000000"/>
              </a:buClr>
              <a:buFont typeface="Arial"/>
              <a:buChar char="•"/>
            </a:pPr>
            <a:r>
              <a:rPr lang="en-US" sz="1400" b="1" strike="noStrike" spc="-1" dirty="0">
                <a:solidFill>
                  <a:srgbClr val="000000"/>
                </a:solidFill>
                <a:ea typeface="DejaVu Sans"/>
              </a:rPr>
              <a:t>JAVA Full Stack Developer Program @ </a:t>
            </a:r>
            <a:r>
              <a:rPr lang="en-US" sz="1400" b="1" strike="noStrike" spc="-1" dirty="0">
                <a:solidFill>
                  <a:schemeClr val="accent2"/>
                </a:solidFill>
                <a:ea typeface="DejaVu Sans"/>
              </a:rPr>
              <a:t>Revature</a:t>
            </a:r>
            <a:r>
              <a:rPr lang="en-US" sz="1400" b="1" strike="noStrike" spc="-1" dirty="0">
                <a:solidFill>
                  <a:srgbClr val="000000"/>
                </a:solidFill>
                <a:ea typeface="DejaVu Sans"/>
              </a:rPr>
              <a:t> (Sep’21 – Nov’21):</a:t>
            </a:r>
          </a:p>
          <a:p>
            <a:pPr marL="514440" lvl="1" indent="-285840">
              <a:lnSpc>
                <a:spcPct val="90000"/>
              </a:lnSpc>
              <a:spcBef>
                <a:spcPts val="499"/>
              </a:spcBef>
              <a:buClr>
                <a:srgbClr val="000000"/>
              </a:buClr>
              <a:buFont typeface="Calibri"/>
              <a:buChar char="−"/>
            </a:pPr>
            <a:r>
              <a:rPr lang="en-US" sz="1400" b="1" strike="noStrike" spc="-1" dirty="0">
                <a:solidFill>
                  <a:srgbClr val="000000"/>
                </a:solidFill>
                <a:ea typeface="DejaVu Sans"/>
              </a:rPr>
              <a:t>Project 0</a:t>
            </a:r>
            <a:endParaRPr lang="en-US" sz="1400" b="1" strike="noStrike" spc="-1" dirty="0"/>
          </a:p>
          <a:p>
            <a:pPr marL="687240" lvl="2" indent="-166680">
              <a:lnSpc>
                <a:spcPct val="90000"/>
              </a:lnSpc>
              <a:spcBef>
                <a:spcPts val="499"/>
              </a:spcBef>
              <a:buClr>
                <a:srgbClr val="000000"/>
              </a:buClr>
              <a:buSzPct val="75000"/>
              <a:buFont typeface="Courier New"/>
              <a:buChar char="o"/>
            </a:pPr>
            <a:r>
              <a:rPr lang="en-US" sz="1400" b="0" strike="noStrike" spc="-1" dirty="0">
                <a:solidFill>
                  <a:srgbClr val="000000"/>
                </a:solidFill>
                <a:ea typeface="DejaVu Sans"/>
              </a:rPr>
              <a:t>Banking desktop application using Java, and SQL.</a:t>
            </a:r>
            <a:endParaRPr lang="en-US" sz="1400" b="0" strike="noStrike" spc="-1" dirty="0"/>
          </a:p>
          <a:p>
            <a:pPr marL="514440" lvl="1" indent="-285840">
              <a:lnSpc>
                <a:spcPct val="90000"/>
              </a:lnSpc>
              <a:spcBef>
                <a:spcPts val="499"/>
              </a:spcBef>
              <a:buClr>
                <a:srgbClr val="000000"/>
              </a:buClr>
              <a:buFont typeface="Calibri"/>
              <a:buChar char="−"/>
            </a:pPr>
            <a:r>
              <a:rPr lang="en-US" sz="1400" b="1" strike="noStrike" spc="-1" dirty="0">
                <a:solidFill>
                  <a:srgbClr val="000000"/>
                </a:solidFill>
                <a:ea typeface="DejaVu Sans"/>
              </a:rPr>
              <a:t>Project 1</a:t>
            </a:r>
            <a:endParaRPr lang="en-US" sz="1400" b="1" strike="noStrike" spc="-1" dirty="0"/>
          </a:p>
          <a:p>
            <a:pPr marL="687240" lvl="2" indent="-166680">
              <a:lnSpc>
                <a:spcPct val="90000"/>
              </a:lnSpc>
              <a:spcBef>
                <a:spcPts val="499"/>
              </a:spcBef>
              <a:buClr>
                <a:srgbClr val="000000"/>
              </a:buClr>
              <a:buSzPct val="75000"/>
              <a:buFont typeface="Courier New"/>
              <a:buChar char="o"/>
            </a:pPr>
            <a:r>
              <a:rPr lang="en-US" sz="1400" b="0" strike="noStrike" spc="-1" dirty="0">
                <a:solidFill>
                  <a:srgbClr val="000000"/>
                </a:solidFill>
                <a:ea typeface="DejaVu Sans"/>
              </a:rPr>
              <a:t>Expense reimbursement web application using Java, SQL, Javalin, JS, HTML, CSS</a:t>
            </a:r>
            <a:endParaRPr lang="en-US" sz="1400" b="0" strike="noStrike" spc="-1" dirty="0"/>
          </a:p>
          <a:p>
            <a:pPr marL="514440" lvl="1" indent="-285840">
              <a:lnSpc>
                <a:spcPct val="90000"/>
              </a:lnSpc>
              <a:spcBef>
                <a:spcPts val="499"/>
              </a:spcBef>
              <a:buClr>
                <a:srgbClr val="000000"/>
              </a:buClr>
              <a:buFont typeface="Calibri"/>
              <a:buChar char="−"/>
            </a:pPr>
            <a:r>
              <a:rPr lang="en-US" sz="1400" b="1" spc="-1" dirty="0">
                <a:solidFill>
                  <a:srgbClr val="000000"/>
                </a:solidFill>
              </a:rPr>
              <a:t>Project 2</a:t>
            </a:r>
          </a:p>
          <a:p>
            <a:pPr marL="687240" lvl="2" indent="-166680">
              <a:lnSpc>
                <a:spcPct val="90000"/>
              </a:lnSpc>
              <a:spcBef>
                <a:spcPts val="499"/>
              </a:spcBef>
              <a:buClr>
                <a:srgbClr val="000000"/>
              </a:buClr>
              <a:buSzPct val="75000"/>
              <a:buFont typeface="Courier New"/>
              <a:buChar char="o"/>
            </a:pPr>
            <a:r>
              <a:rPr lang="en-US" sz="1400" b="0" strike="noStrike" spc="-1" dirty="0">
                <a:solidFill>
                  <a:srgbClr val="000000"/>
                </a:solidFill>
                <a:ea typeface="DejaVu Sans"/>
              </a:rPr>
              <a:t>Task tracking calendar web application using Java, SQL, hibernate, spring boot, angular, AWS RDS, TS, Junit</a:t>
            </a:r>
            <a:endParaRPr lang="en-US" sz="1400" b="0" strike="noStrike" spc="-1" dirty="0"/>
          </a:p>
        </p:txBody>
      </p:sp>
      <p:sp>
        <p:nvSpPr>
          <p:cNvPr id="14" name="Straight Connector 11">
            <a:extLst>
              <a:ext uri="{FF2B5EF4-FFF2-40B4-BE49-F238E27FC236}">
                <a16:creationId xmlns:a16="http://schemas.microsoft.com/office/drawing/2014/main" id="{9DDD2F53-8092-432C-8741-C502F06A2F7B}"/>
              </a:ext>
            </a:extLst>
          </p:cNvPr>
          <p:cNvSpPr/>
          <p:nvPr/>
        </p:nvSpPr>
        <p:spPr>
          <a:xfrm>
            <a:off x="2054880" y="3681618"/>
            <a:ext cx="9750600" cy="360"/>
          </a:xfrm>
          <a:prstGeom prst="line">
            <a:avLst/>
          </a:prstGeom>
          <a:ln>
            <a:solidFill>
              <a:srgbClr val="808080"/>
            </a:solidFill>
          </a:ln>
        </p:spPr>
        <p:style>
          <a:lnRef idx="1">
            <a:schemeClr val="accent1"/>
          </a:lnRef>
          <a:fillRef idx="0">
            <a:schemeClr val="accent1"/>
          </a:fillRef>
          <a:effectRef idx="0">
            <a:schemeClr val="accent1"/>
          </a:effectRef>
          <a:fontRef idx="minor"/>
        </p:style>
        <p:txBody>
          <a:bodyPr>
            <a:spAutoFit/>
          </a:bodyPr>
          <a:lstStyle/>
          <a:p>
            <a:endParaRPr lang="en-US"/>
          </a:p>
        </p:txBody>
      </p:sp>
      <p:pic>
        <p:nvPicPr>
          <p:cNvPr id="15" name="Picture 14">
            <a:extLst>
              <a:ext uri="{FF2B5EF4-FFF2-40B4-BE49-F238E27FC236}">
                <a16:creationId xmlns:a16="http://schemas.microsoft.com/office/drawing/2014/main" id="{76B981F0-AA44-4578-9523-47C11F258400}"/>
              </a:ext>
            </a:extLst>
          </p:cNvPr>
          <p:cNvPicPr/>
          <p:nvPr/>
        </p:nvPicPr>
        <p:blipFill>
          <a:blip r:embed="rId5"/>
          <a:stretch/>
        </p:blipFill>
        <p:spPr>
          <a:xfrm>
            <a:off x="362520" y="3049058"/>
            <a:ext cx="1266120" cy="933840"/>
          </a:xfrm>
          <a:prstGeom prst="rect">
            <a:avLst/>
          </a:prstGeom>
          <a:ln w="0">
            <a:noFill/>
          </a:ln>
        </p:spPr>
      </p:pic>
    </p:spTree>
    <p:extLst>
      <p:ext uri="{BB962C8B-B14F-4D97-AF65-F5344CB8AC3E}">
        <p14:creationId xmlns:p14="http://schemas.microsoft.com/office/powerpoint/2010/main" val="2454797618"/>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5137" y="1825549"/>
            <a:ext cx="9759042" cy="1889235"/>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University Projects/Internships</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(Systems Analysis &amp; Design Course): Worked on a team to build a web application that would facilitate web training for employees of a company.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Angular 7, Java, Hibernate, TypeScript, JavaScript, PostgreSQL, SPRING framework.</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Work Experience:</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Worked for H1 Electrical Services, LLC to supply them with a company website. The website was to communicate</a:t>
            </a:r>
            <a:r>
              <a:rPr lang="en-US" sz="1300" dirty="0">
                <a:solidFill>
                  <a:prstClr val="black"/>
                </a:solidFill>
                <a:latin typeface="Calibri" panose="020F0502020204030204"/>
              </a:rPr>
              <a:t> the services the company offered, as well as how to contact the company. T</a:t>
            </a: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he tools used for the website were PHP, Vue.JS, MySQL.</a:t>
            </a: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69" y="845935"/>
            <a:ext cx="10023931"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Austin Peay State University	</a:t>
            </a: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lang="en-US" sz="1600" dirty="0">
                <a:solidFill>
                  <a:prstClr val="black"/>
                </a:solidFill>
                <a:latin typeface="Calibri Light" panose="020F0302020204030204"/>
              </a:rPr>
              <a:t>Computer Information Technology</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  | </a:t>
            </a: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Minor: </a:t>
            </a:r>
            <a:r>
              <a:rPr kumimoji="0" lang="en-US" sz="1600" i="0" u="none" strike="noStrike" kern="1200" cap="none" spc="0" normalizeH="0" baseline="0" noProof="0" dirty="0">
                <a:ln>
                  <a:noFill/>
                </a:ln>
                <a:solidFill>
                  <a:prstClr val="black"/>
                </a:solidFill>
                <a:effectLst/>
                <a:uLnTx/>
                <a:uFillTx/>
                <a:latin typeface="Calibri Light" panose="020F0302020204030204"/>
                <a:ea typeface="+mj-ea"/>
                <a:cs typeface="+mj-cs"/>
              </a:rPr>
              <a:t>Internet &amp; Web Technology/Database Administration</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9" name="Title 1">
            <a:extLst>
              <a:ext uri="{FF2B5EF4-FFF2-40B4-BE49-F238E27FC236}">
                <a16:creationId xmlns:a16="http://schemas.microsoft.com/office/drawing/2014/main" id="{3BE7EBAC-F5B8-44A2-BEA0-6641305F7198}"/>
              </a:ext>
            </a:extLst>
          </p:cNvPr>
          <p:cNvSpPr txBox="1">
            <a:spLocks/>
          </p:cNvSpPr>
          <p:nvPr/>
        </p:nvSpPr>
        <p:spPr>
          <a:xfrm>
            <a:off x="6287678" y="845935"/>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endPar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5137" y="3925953"/>
            <a:ext cx="9759042" cy="2313454"/>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3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300" dirty="0">
                <a:solidFill>
                  <a:prstClr val="black"/>
                </a:solidFill>
                <a:latin typeface="Calibri" panose="020F0502020204030204"/>
              </a:rPr>
              <a:t>Gained experience using Java to work with databases and front-end technologies.</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300" dirty="0">
                <a:solidFill>
                  <a:prstClr val="black"/>
                </a:solidFill>
                <a:latin typeface="Calibri" panose="020F0502020204030204"/>
              </a:rPr>
              <a:t>Learned about and practiced the process of developing Single Page Applications(SPA).</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0</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lang="en-US" sz="1300" dirty="0">
                <a:solidFill>
                  <a:prstClr val="black"/>
                </a:solidFill>
                <a:latin typeface="Calibri" panose="020F0502020204030204"/>
              </a:rPr>
              <a:t>Utilized Java and JDBC to create a banking application that allowed for user login and transaction management.</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1</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Created an Employee Reimbursement Application, which allowed users to log in to a reimbursement website and open/view tickets. For this project, JWT was used for user authentication and BCrypt was used for password hashing.</a:t>
            </a:r>
          </a:p>
          <a:p>
            <a:pPr marL="514350" lvl="1" indent="-285750">
              <a:buFont typeface="Calibri" panose="020F0502020204030204" pitchFamily="34" charset="0"/>
              <a:buChar char="−"/>
              <a:defRPr/>
            </a:pPr>
            <a:r>
              <a:rPr lang="en-US" sz="1300" b="1" dirty="0">
                <a:solidFill>
                  <a:prstClr val="black"/>
                </a:solidFill>
                <a:latin typeface="Calibri" panose="020F0502020204030204"/>
              </a:rPr>
              <a:t>Project 2</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lang="en-US" sz="1300" dirty="0">
                <a:solidFill>
                  <a:prstClr val="black"/>
                </a:solidFill>
                <a:latin typeface="Calibri" panose="020F0502020204030204"/>
              </a:rPr>
              <a:t>Led the front-end development of a movie review website. Utilized Angular 7 to create a responsive SPA for the user.</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CF747C1F-A7A8-48FC-A678-4768937F4A31}"/>
              </a:ext>
            </a:extLst>
          </p:cNvPr>
          <p:cNvCxnSpPr>
            <a:cxnSpLocks/>
          </p:cNvCxnSpPr>
          <p:nvPr/>
        </p:nvCxnSpPr>
        <p:spPr>
          <a:xfrm>
            <a:off x="2055137" y="3820369"/>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5" name="Picture Placeholder 10" descr="A picture containing person, indoor, window, posing&#10;&#10;Description automatically generated">
            <a:extLst>
              <a:ext uri="{FF2B5EF4-FFF2-40B4-BE49-F238E27FC236}">
                <a16:creationId xmlns:a16="http://schemas.microsoft.com/office/drawing/2014/main" id="{20B5B245-51D8-4F4B-AC1A-4E46493646BA}"/>
              </a:ext>
            </a:extLst>
          </p:cNvPr>
          <p:cNvPicPr>
            <a:picLocks noGrp="1" noChangeAspect="1"/>
          </p:cNvPicPr>
          <p:nvPr>
            <p:ph type="pic" idx="2"/>
          </p:nvPr>
        </p:nvPicPr>
        <p:blipFill rotWithShape="1">
          <a:blip r:embed="rId2">
            <a:extLst>
              <a:ext uri="{28A0092B-C50C-407E-A947-70E740481C1C}">
                <a14:useLocalDpi xmlns:a14="http://schemas.microsoft.com/office/drawing/2010/main" val="0"/>
              </a:ext>
            </a:extLst>
          </a:blip>
          <a:srcRect t="14418" b="14418"/>
          <a:stretch/>
        </p:blipFill>
        <p:spPr>
          <a:prstGeom prst="rect">
            <a:avLst/>
          </a:prstGeom>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Timothy Harper</a:t>
            </a:r>
          </a:p>
        </p:txBody>
      </p:sp>
      <p:pic>
        <p:nvPicPr>
          <p:cNvPr id="1028" name="Picture 4">
            <a:extLst>
              <a:ext uri="{FF2B5EF4-FFF2-40B4-BE49-F238E27FC236}">
                <a16:creationId xmlns:a16="http://schemas.microsoft.com/office/drawing/2014/main" id="{1ED27A18-03D4-4BCD-BD85-BE872F3D80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858" y="2999660"/>
            <a:ext cx="1416423" cy="8586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9553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86CC378-6497-4455-8058-D035E3B6BF00}"/>
              </a:ext>
            </a:extLst>
          </p:cNvPr>
          <p:cNvSpPr/>
          <p:nvPr/>
        </p:nvSpPr>
        <p:spPr>
          <a:xfrm>
            <a:off x="10667999" y="6375400"/>
            <a:ext cx="178051" cy="412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AF2B2419-764F-4AB0-B260-836B7C474DE4}"/>
              </a:ext>
            </a:extLst>
          </p:cNvPr>
          <p:cNvSpPr txBox="1"/>
          <p:nvPr/>
        </p:nvSpPr>
        <p:spPr>
          <a:xfrm>
            <a:off x="295275" y="1171936"/>
            <a:ext cx="9850211" cy="5062924"/>
          </a:xfrm>
          <a:prstGeom prst="rect">
            <a:avLst/>
          </a:prstGeom>
          <a:noFill/>
        </p:spPr>
        <p:txBody>
          <a:bodyPr wrap="square" lIns="0" tIns="0" rIns="0" bIns="0" rtlCol="0">
            <a:spAutoFit/>
          </a:bodyPr>
          <a:lstStyle/>
          <a:p>
            <a:pPr>
              <a:spcBef>
                <a:spcPts val="300"/>
              </a:spcBef>
              <a:spcAft>
                <a:spcPts val="300"/>
              </a:spcAft>
            </a:pPr>
            <a:r>
              <a:rPr lang="en-US" sz="1200" dirty="0">
                <a:effectLst/>
                <a:ea typeface="Times New Roman" panose="02020603050405020304" pitchFamily="18" charset="0"/>
                <a:cs typeface="Calibri" panose="020F0502020204030204" pitchFamily="34" charset="0"/>
              </a:rPr>
              <a:t>Fannie Mae Team,</a:t>
            </a:r>
            <a:endParaRPr lang="en-US" sz="1200" dirty="0"/>
          </a:p>
          <a:p>
            <a:pPr marL="0" marR="0">
              <a:spcBef>
                <a:spcPts val="300"/>
              </a:spcBef>
              <a:spcAft>
                <a:spcPts val="300"/>
              </a:spcAft>
            </a:pPr>
            <a:r>
              <a:rPr lang="en-US" sz="1200" dirty="0">
                <a:effectLst/>
                <a:ea typeface="Times New Roman" panose="02020603050405020304" pitchFamily="18" charset="0"/>
                <a:cs typeface="Calibri" panose="020F0502020204030204" pitchFamily="34" charset="0"/>
              </a:rPr>
              <a:t>With a high degree of confidence, we are presenting our current cohort of Java FS Developers for this opportunity to partner with you and your colleagues. Speaking on behalf of our colleagues and partners at Revature, we are humbled and appreciate the opportunity to work with you.   We have a proud history of partnering with Fannie Mae, having placed 52 associates in the last 12 months and </a:t>
            </a:r>
            <a:r>
              <a:rPr lang="en-US" sz="1200" dirty="0">
                <a:ea typeface="Times New Roman" panose="02020603050405020304" pitchFamily="18" charset="0"/>
                <a:cs typeface="Calibri" panose="020F0502020204030204" pitchFamily="34" charset="0"/>
              </a:rPr>
              <a:t>o</a:t>
            </a:r>
            <a:r>
              <a:rPr lang="en-US" sz="1200" dirty="0">
                <a:effectLst/>
                <a:ea typeface="Times New Roman" panose="02020603050405020304" pitchFamily="18" charset="0"/>
                <a:cs typeface="Calibri" panose="020F0502020204030204" pitchFamily="34" charset="0"/>
              </a:rPr>
              <a:t>ur associates are delighted to be working for your organization.</a:t>
            </a:r>
          </a:p>
          <a:p>
            <a:pPr marL="0" marR="0">
              <a:spcBef>
                <a:spcPts val="300"/>
              </a:spcBef>
              <a:spcAft>
                <a:spcPts val="300"/>
              </a:spcAft>
            </a:pPr>
            <a:r>
              <a:rPr lang="en-US" sz="1200" dirty="0">
                <a:effectLst/>
                <a:ea typeface="Times New Roman" panose="02020603050405020304" pitchFamily="18" charset="0"/>
                <a:cs typeface="Calibri" panose="020F0502020204030204" pitchFamily="34" charset="0"/>
              </a:rPr>
              <a:t>In the words of General James Mattis, great organizations “Recruit for attitude and train for skill.” Revature lives up to that credo every day in our efforts to create opportunities for associates that only lack visibility into professional opportunities and personal growth and do not have exposure to great organizations like Fannie Mae. Our diversity and inclusion initiatives flow naturally as part of that mission.   </a:t>
            </a:r>
          </a:p>
          <a:p>
            <a:pPr marL="0" marR="0">
              <a:spcBef>
                <a:spcPts val="300"/>
              </a:spcBef>
              <a:spcAft>
                <a:spcPts val="300"/>
              </a:spcAft>
            </a:pPr>
            <a:r>
              <a:rPr lang="en-US" sz="1200" dirty="0">
                <a:effectLst/>
                <a:ea typeface="Times New Roman" panose="02020603050405020304" pitchFamily="18" charset="0"/>
                <a:cs typeface="Calibri" panose="020F0502020204030204" pitchFamily="34" charset="0"/>
              </a:rPr>
              <a:t>We are incredibly proud of our training program that creates the next generation of Software Engineers through a unique project-based approach.   Our pedagogy enables these fantastic individuals to be ready for the job, and it makes them continuous learning individuals to adapt to new technologies with ease.  Just listen to some of our past associates explain their training experience in this video. </a:t>
            </a:r>
          </a:p>
          <a:p>
            <a:pPr marL="0" marR="0">
              <a:spcBef>
                <a:spcPts val="300"/>
              </a:spcBef>
              <a:spcAft>
                <a:spcPts val="300"/>
              </a:spcAft>
            </a:pPr>
            <a:r>
              <a:rPr lang="en-US" sz="1200" dirty="0">
                <a:effectLst/>
                <a:ea typeface="Times New Roman" panose="02020603050405020304" pitchFamily="18" charset="0"/>
                <a:cs typeface="Calibri" panose="020F0502020204030204" pitchFamily="34" charset="0"/>
              </a:rPr>
              <a:t> </a:t>
            </a:r>
          </a:p>
          <a:p>
            <a:pPr marL="0" marR="0">
              <a:spcBef>
                <a:spcPts val="300"/>
              </a:spcBef>
              <a:spcAft>
                <a:spcPts val="300"/>
              </a:spcAft>
            </a:pPr>
            <a:r>
              <a:rPr lang="en-US" sz="1200" dirty="0">
                <a:effectLst/>
                <a:ea typeface="Times New Roman" panose="02020603050405020304" pitchFamily="18" charset="0"/>
                <a:cs typeface="Calibri" panose="020F0502020204030204" pitchFamily="34" charset="0"/>
              </a:rPr>
              <a:t>Our Java FS curriculum has evolved over the years based on feedback from our customers and industry experts.  The focus of this curriculum is to provide the associate with the required knowledge and practical experience required to be productive from week ONE on the project.  We have included a copy of the curriculum used for this training in this </a:t>
            </a:r>
            <a:r>
              <a:rPr lang="en-US" sz="1200" dirty="0">
                <a:ea typeface="Times New Roman" panose="02020603050405020304" pitchFamily="18" charset="0"/>
                <a:cs typeface="Calibri" panose="020F0502020204030204" pitchFamily="34" charset="0"/>
              </a:rPr>
              <a:t>document.</a:t>
            </a:r>
            <a:r>
              <a:rPr lang="en-US" sz="1200" dirty="0">
                <a:effectLst/>
                <a:ea typeface="Times New Roman" panose="02020603050405020304" pitchFamily="18" charset="0"/>
                <a:cs typeface="Calibri" panose="020F0502020204030204" pitchFamily="34" charset="0"/>
              </a:rPr>
              <a:t>   For your reference, these associates are currently in week 7 of the training program. </a:t>
            </a:r>
          </a:p>
          <a:p>
            <a:pPr marL="0" marR="0">
              <a:spcBef>
                <a:spcPts val="300"/>
              </a:spcBef>
              <a:spcAft>
                <a:spcPts val="300"/>
              </a:spcAft>
            </a:pPr>
            <a:endParaRPr lang="en-US" sz="1200" dirty="0">
              <a:effectLst/>
              <a:ea typeface="Times New Roman" panose="02020603050405020304" pitchFamily="18" charset="0"/>
              <a:cs typeface="Calibri" panose="020F0502020204030204" pitchFamily="34" charset="0"/>
            </a:endParaRPr>
          </a:p>
          <a:p>
            <a:pPr marL="0" marR="0">
              <a:spcBef>
                <a:spcPts val="300"/>
              </a:spcBef>
              <a:spcAft>
                <a:spcPts val="300"/>
              </a:spcAft>
            </a:pPr>
            <a:r>
              <a:rPr lang="en-US" sz="1200" dirty="0">
                <a:effectLst/>
                <a:ea typeface="Times New Roman" panose="02020603050405020304" pitchFamily="18" charset="0"/>
                <a:cs typeface="Calibri" panose="020F0502020204030204" pitchFamily="34" charset="0"/>
              </a:rPr>
              <a:t>Sincerely,</a:t>
            </a:r>
          </a:p>
          <a:p>
            <a:pPr marL="0" marR="0">
              <a:spcBef>
                <a:spcPts val="300"/>
              </a:spcBef>
              <a:spcAft>
                <a:spcPts val="300"/>
              </a:spcAft>
            </a:pPr>
            <a:endParaRPr lang="en-US" sz="1200" dirty="0">
              <a:ea typeface="Times New Roman" panose="02020603050405020304" pitchFamily="18" charset="0"/>
              <a:cs typeface="Calibri" panose="020F0502020204030204" pitchFamily="34" charset="0"/>
            </a:endParaRPr>
          </a:p>
          <a:p>
            <a:pPr marL="0" marR="0">
              <a:spcBef>
                <a:spcPts val="300"/>
              </a:spcBef>
              <a:spcAft>
                <a:spcPts val="300"/>
              </a:spcAft>
            </a:pPr>
            <a:endParaRPr lang="en-US" sz="1200" dirty="0">
              <a:ea typeface="Times New Roman" panose="02020603050405020304" pitchFamily="18" charset="0"/>
              <a:cs typeface="Calibri" panose="020F0502020204030204" pitchFamily="34" charset="0"/>
            </a:endParaRPr>
          </a:p>
          <a:p>
            <a:pPr marL="0" marR="0">
              <a:spcBef>
                <a:spcPts val="300"/>
              </a:spcBef>
              <a:spcAft>
                <a:spcPts val="300"/>
              </a:spcAft>
            </a:pPr>
            <a:endParaRPr lang="en-US" sz="1200" dirty="0">
              <a:ea typeface="Times New Roman" panose="02020603050405020304" pitchFamily="18" charset="0"/>
              <a:cs typeface="Calibri" panose="020F0502020204030204" pitchFamily="34" charset="0"/>
            </a:endParaRPr>
          </a:p>
          <a:p>
            <a:pPr marL="0" marR="0">
              <a:spcBef>
                <a:spcPts val="300"/>
              </a:spcBef>
              <a:spcAft>
                <a:spcPts val="300"/>
              </a:spcAft>
            </a:pPr>
            <a:endParaRPr lang="en-US" sz="1200" b="1" dirty="0">
              <a:solidFill>
                <a:schemeClr val="accent1"/>
              </a:solidFill>
              <a:ea typeface="Times New Roman" panose="02020603050405020304" pitchFamily="18" charset="0"/>
              <a:cs typeface="Calibri" panose="020F0502020204030204" pitchFamily="34" charset="0"/>
            </a:endParaRPr>
          </a:p>
          <a:p>
            <a:pPr marL="0" marR="0">
              <a:spcBef>
                <a:spcPts val="300"/>
              </a:spcBef>
              <a:spcAft>
                <a:spcPts val="300"/>
              </a:spcAft>
            </a:pPr>
            <a:r>
              <a:rPr lang="en-US" sz="1200" b="1" dirty="0">
                <a:solidFill>
                  <a:schemeClr val="accent1"/>
                </a:solidFill>
                <a:ea typeface="Times New Roman" panose="02020603050405020304" pitchFamily="18" charset="0"/>
                <a:cs typeface="Calibri" panose="020F0502020204030204" pitchFamily="34" charset="0"/>
              </a:rPr>
              <a:t>Balu Sudhakar                                                                                 Prasad Taiwade			Alexa Gilroy</a:t>
            </a:r>
          </a:p>
          <a:p>
            <a:pPr marL="0" marR="0">
              <a:spcBef>
                <a:spcPts val="300"/>
              </a:spcBef>
              <a:spcAft>
                <a:spcPts val="300"/>
              </a:spcAft>
            </a:pPr>
            <a:r>
              <a:rPr lang="en-US" sz="1200" i="1" dirty="0">
                <a:ea typeface="Times New Roman" panose="02020603050405020304" pitchFamily="18" charset="0"/>
                <a:cs typeface="Calibri" panose="020F0502020204030204" pitchFamily="34" charset="0"/>
              </a:rPr>
              <a:t>Head of Customer Success                                                             BFSI Market Unit Leader			Account Director – Fannie Mae</a:t>
            </a:r>
          </a:p>
        </p:txBody>
      </p:sp>
      <p:pic>
        <p:nvPicPr>
          <p:cNvPr id="3" name="Graphic 2" descr="Presentation with media with solid fill">
            <a:hlinkClick r:id="rId2"/>
            <a:extLst>
              <a:ext uri="{FF2B5EF4-FFF2-40B4-BE49-F238E27FC236}">
                <a16:creationId xmlns:a16="http://schemas.microsoft.com/office/drawing/2014/main" id="{EFF7432C-4D94-D94B-866B-F24D6BA80F5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55169" y="3034906"/>
            <a:ext cx="457200" cy="457200"/>
          </a:xfrm>
          <a:prstGeom prst="rect">
            <a:avLst/>
          </a:prstGeom>
        </p:spPr>
      </p:pic>
      <p:sp>
        <p:nvSpPr>
          <p:cNvPr id="2" name="Rectangle 1">
            <a:extLst>
              <a:ext uri="{FF2B5EF4-FFF2-40B4-BE49-F238E27FC236}">
                <a16:creationId xmlns:a16="http://schemas.microsoft.com/office/drawing/2014/main" id="{6FCF4784-6884-476F-9230-66DCA4CFB203}"/>
              </a:ext>
            </a:extLst>
          </p:cNvPr>
          <p:cNvSpPr/>
          <p:nvPr/>
        </p:nvSpPr>
        <p:spPr>
          <a:xfrm>
            <a:off x="10787482" y="0"/>
            <a:ext cx="1407886"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239DC2B-9196-4172-8173-583F7B4527E9}"/>
              </a:ext>
            </a:extLst>
          </p:cNvPr>
          <p:cNvGrpSpPr/>
          <p:nvPr/>
        </p:nvGrpSpPr>
        <p:grpSpPr>
          <a:xfrm>
            <a:off x="295275" y="590858"/>
            <a:ext cx="3971925" cy="458350"/>
            <a:chOff x="295275" y="678181"/>
            <a:chExt cx="3806825" cy="436104"/>
          </a:xfrm>
        </p:grpSpPr>
        <p:sp>
          <p:nvSpPr>
            <p:cNvPr id="11" name="Rectangle 10">
              <a:extLst>
                <a:ext uri="{FF2B5EF4-FFF2-40B4-BE49-F238E27FC236}">
                  <a16:creationId xmlns:a16="http://schemas.microsoft.com/office/drawing/2014/main" id="{C485B232-E792-4EE9-9602-605DA9AD32ED}"/>
                </a:ext>
              </a:extLst>
            </p:cNvPr>
            <p:cNvSpPr/>
            <p:nvPr/>
          </p:nvSpPr>
          <p:spPr>
            <a:xfrm>
              <a:off x="295275" y="678181"/>
              <a:ext cx="328839" cy="436104"/>
            </a:xfrm>
            <a:prstGeom prst="rect">
              <a:avLst/>
            </a:prstGeom>
            <a:solidFill>
              <a:schemeClr val="bg1">
                <a:lumMod val="8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1" spc="-109" dirty="0">
                <a:solidFill>
                  <a:schemeClr val="bg1"/>
                </a:solidFill>
                <a:latin typeface="Futura PT Bold"/>
              </a:endParaRPr>
            </a:p>
          </p:txBody>
        </p:sp>
        <p:grpSp>
          <p:nvGrpSpPr>
            <p:cNvPr id="6" name="Group 5">
              <a:extLst>
                <a:ext uri="{FF2B5EF4-FFF2-40B4-BE49-F238E27FC236}">
                  <a16:creationId xmlns:a16="http://schemas.microsoft.com/office/drawing/2014/main" id="{0F471BAC-C602-462D-8428-441E43035BDF}"/>
                </a:ext>
              </a:extLst>
            </p:cNvPr>
            <p:cNvGrpSpPr/>
            <p:nvPr/>
          </p:nvGrpSpPr>
          <p:grpSpPr>
            <a:xfrm>
              <a:off x="295275" y="679450"/>
              <a:ext cx="3806825" cy="434835"/>
              <a:chOff x="295275" y="679450"/>
              <a:chExt cx="2821305" cy="434835"/>
            </a:xfrm>
          </p:grpSpPr>
          <p:cxnSp>
            <p:nvCxnSpPr>
              <p:cNvPr id="5" name="Straight Connector 4">
                <a:extLst>
                  <a:ext uri="{FF2B5EF4-FFF2-40B4-BE49-F238E27FC236}">
                    <a16:creationId xmlns:a16="http://schemas.microsoft.com/office/drawing/2014/main" id="{4406B7C5-0DF9-4DAB-988E-0633BC8A8197}"/>
                  </a:ext>
                </a:extLst>
              </p:cNvPr>
              <p:cNvCxnSpPr>
                <a:cxnSpLocks/>
              </p:cNvCxnSpPr>
              <p:nvPr/>
            </p:nvCxnSpPr>
            <p:spPr>
              <a:xfrm>
                <a:off x="295275" y="679450"/>
                <a:ext cx="282130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5CF8BCC-27E0-481F-BA0E-2D9F29DB6CBC}"/>
                  </a:ext>
                </a:extLst>
              </p:cNvPr>
              <p:cNvCxnSpPr>
                <a:cxnSpLocks/>
              </p:cNvCxnSpPr>
              <p:nvPr/>
            </p:nvCxnSpPr>
            <p:spPr>
              <a:xfrm>
                <a:off x="295275" y="1114285"/>
                <a:ext cx="282130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4" name="TextBox 13">
            <a:extLst>
              <a:ext uri="{FF2B5EF4-FFF2-40B4-BE49-F238E27FC236}">
                <a16:creationId xmlns:a16="http://schemas.microsoft.com/office/drawing/2014/main" id="{5E887D7B-C96F-4D34-883F-1687DE25B13D}"/>
              </a:ext>
            </a:extLst>
          </p:cNvPr>
          <p:cNvSpPr txBox="1"/>
          <p:nvPr/>
        </p:nvSpPr>
        <p:spPr>
          <a:xfrm>
            <a:off x="735339" y="629604"/>
            <a:ext cx="3481061" cy="384721"/>
          </a:xfrm>
          <a:prstGeom prst="rect">
            <a:avLst/>
          </a:prstGeom>
          <a:noFill/>
        </p:spPr>
        <p:txBody>
          <a:bodyPr wrap="square" lIns="0" tIns="0" rIns="0" bIns="0" rtlCol="0">
            <a:spAutoFit/>
          </a:bodyPr>
          <a:lstStyle/>
          <a:p>
            <a:pPr algn="just">
              <a:spcBef>
                <a:spcPts val="300"/>
              </a:spcBef>
              <a:spcAft>
                <a:spcPts val="300"/>
              </a:spcAft>
            </a:pPr>
            <a:r>
              <a:rPr lang="en-US" sz="2500" dirty="0">
                <a:effectLst/>
                <a:latin typeface="+mj-lt"/>
                <a:ea typeface="Times New Roman" panose="02020603050405020304" pitchFamily="18" charset="0"/>
                <a:cs typeface="Calibri" panose="020F0502020204030204" pitchFamily="34" charset="0"/>
              </a:rPr>
              <a:t>Covering Letter</a:t>
            </a:r>
            <a:endParaRPr lang="en-US" sz="2500" i="1" dirty="0">
              <a:latin typeface="+mj-lt"/>
              <a:ea typeface="Times New Roman" panose="02020603050405020304" pitchFamily="18" charset="0"/>
              <a:cs typeface="Calibri" panose="020F0502020204030204" pitchFamily="34" charset="0"/>
            </a:endParaRPr>
          </a:p>
        </p:txBody>
      </p:sp>
      <p:pic>
        <p:nvPicPr>
          <p:cNvPr id="16" name="Picture 15" descr="A person writing on a piece of paper&#10;&#10;Description automatically generated with medium confidence">
            <a:extLst>
              <a:ext uri="{FF2B5EF4-FFF2-40B4-BE49-F238E27FC236}">
                <a16:creationId xmlns:a16="http://schemas.microsoft.com/office/drawing/2014/main" id="{9F1028D3-D681-48F5-BBA1-8077DBB3BF6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9839687" y="74540"/>
            <a:ext cx="2194658" cy="2194792"/>
          </a:xfrm>
          <a:prstGeom prst="ellipse">
            <a:avLst/>
          </a:prstGeom>
        </p:spPr>
      </p:pic>
      <p:sp>
        <p:nvSpPr>
          <p:cNvPr id="18" name="Slide Number Placeholder 6">
            <a:extLst>
              <a:ext uri="{FF2B5EF4-FFF2-40B4-BE49-F238E27FC236}">
                <a16:creationId xmlns:a16="http://schemas.microsoft.com/office/drawing/2014/main" id="{7B9A463D-B2F2-40BA-83E5-7B3F0F8FEA2F}"/>
              </a:ext>
            </a:extLst>
          </p:cNvPr>
          <p:cNvSpPr txBox="1">
            <a:spLocks/>
          </p:cNvSpPr>
          <p:nvPr/>
        </p:nvSpPr>
        <p:spPr>
          <a:xfrm>
            <a:off x="11468100" y="6375400"/>
            <a:ext cx="442795" cy="482600"/>
          </a:xfrm>
          <a:prstGeom prst="rect">
            <a:avLst/>
          </a:prstGeom>
          <a:solidFill>
            <a:schemeClr val="accent1"/>
          </a:solidFill>
          <a:ln w="25400" cap="flat" cmpd="sng" algn="ctr">
            <a:noFill/>
            <a:prstDash val="solid"/>
          </a:ln>
          <a:effectLst/>
        </p:spPr>
        <p:txBody>
          <a:bodyPr wrap="none" lIns="0" tIns="0" rIns="0" bIns="0" rtlCol="0" anchor="ctr">
            <a:noAutofit/>
          </a:bodyPr>
          <a:lstStyle>
            <a:defPPr>
              <a:defRPr lang="en-US"/>
            </a:defPPr>
            <a:lvl1pPr marL="0" algn="l" defTabSz="914400" rtl="0" eaLnBrk="1" latinLnBrk="0" hangingPunct="1">
              <a:defRPr lang="en-US" sz="1800" kern="1200" smtClean="0">
                <a:solidFill>
                  <a:schemeClr val="tx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fld id="{504F7E95-2AEA-4C90-8528-C659D04F1447}" type="slidenum">
              <a:rPr lang="en-US" sz="1400" b="0" smtClean="0">
                <a:solidFill>
                  <a:schemeClr val="bg1"/>
                </a:solidFill>
              </a:rPr>
              <a:pPr algn="ctr"/>
              <a:t>2</a:t>
            </a:fld>
            <a:endParaRPr lang="en-US" sz="1400" b="0" dirty="0">
              <a:solidFill>
                <a:schemeClr val="bg1"/>
              </a:solidFill>
            </a:endParaRPr>
          </a:p>
        </p:txBody>
      </p:sp>
      <p:pic>
        <p:nvPicPr>
          <p:cNvPr id="20" name="Picture 19" descr="A person wearing glasses&#10;&#10;Description automatically generated with medium confidence">
            <a:extLst>
              <a:ext uri="{FF2B5EF4-FFF2-40B4-BE49-F238E27FC236}">
                <a16:creationId xmlns:a16="http://schemas.microsoft.com/office/drawing/2014/main" id="{89CAC529-D326-45A4-A777-68EE57F8A93F}"/>
              </a:ext>
            </a:extLst>
          </p:cNvPr>
          <p:cNvPicPr>
            <a:picLocks noChangeAspect="1"/>
          </p:cNvPicPr>
          <p:nvPr/>
        </p:nvPicPr>
        <p:blipFill>
          <a:blip r:embed="rId6"/>
          <a:stretch>
            <a:fillRect/>
          </a:stretch>
        </p:blipFill>
        <p:spPr>
          <a:xfrm>
            <a:off x="4009351" y="4902137"/>
            <a:ext cx="681394" cy="681394"/>
          </a:xfrm>
          <a:prstGeom prst="ellipse">
            <a:avLst/>
          </a:prstGeom>
          <a:ln w="12700" cap="rnd">
            <a:noFill/>
          </a:ln>
          <a:effectLst/>
          <a:scene3d>
            <a:camera prst="orthographicFront"/>
            <a:lightRig rig="contrasting" dir="t">
              <a:rot lat="0" lon="0" rev="3000000"/>
            </a:lightRig>
          </a:scene3d>
          <a:sp3d contourW="7620">
            <a:bevelT w="95250" h="31750"/>
            <a:contourClr>
              <a:srgbClr val="333333"/>
            </a:contourClr>
          </a:sp3d>
        </p:spPr>
      </p:pic>
      <p:pic>
        <p:nvPicPr>
          <p:cNvPr id="1026" name="Picture 2" descr="Alexa (Kivimae) Gilroy">
            <a:extLst>
              <a:ext uri="{FF2B5EF4-FFF2-40B4-BE49-F238E27FC236}">
                <a16:creationId xmlns:a16="http://schemas.microsoft.com/office/drawing/2014/main" id="{CB46B0D6-2DDF-40D4-A331-0A95FA48F04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03451" y="4897731"/>
            <a:ext cx="685800" cy="685800"/>
          </a:xfrm>
          <a:prstGeom prst="ellipse">
            <a:avLst/>
          </a:prstGeom>
          <a:ln w="127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028" name="Picture 4" descr="Our Story | Know Who We Are | Revature">
            <a:extLst>
              <a:ext uri="{FF2B5EF4-FFF2-40B4-BE49-F238E27FC236}">
                <a16:creationId xmlns:a16="http://schemas.microsoft.com/office/drawing/2014/main" id="{E983F2D6-900F-4988-AF21-1E90869827F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5476" y="4897731"/>
            <a:ext cx="685800" cy="685800"/>
          </a:xfrm>
          <a:prstGeom prst="ellipse">
            <a:avLst/>
          </a:prstGeom>
          <a:ln w="127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BD70B43-0012-5F4F-A4DC-3DF9834CB001}"/>
              </a:ext>
            </a:extLst>
          </p:cNvPr>
          <p:cNvSpPr txBox="1"/>
          <p:nvPr/>
        </p:nvSpPr>
        <p:spPr>
          <a:xfrm>
            <a:off x="756745" y="647437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02979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4358" y="1825560"/>
            <a:ext cx="9759042" cy="464743"/>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300"/>
              </a:spcBef>
              <a:spcAft>
                <a:spcPts val="30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ea typeface="+mn-ea"/>
                <a:cs typeface="+mn-cs"/>
              </a:rPr>
              <a:t>Technology Competency</a:t>
            </a:r>
          </a:p>
          <a:p>
            <a:pPr marL="457200" marR="0" lvl="1" fontAlgn="auto">
              <a:spcBef>
                <a:spcPts val="300"/>
              </a:spcBef>
              <a:spcAft>
                <a:spcPts val="300"/>
              </a:spcAft>
              <a:buClr>
                <a:srgbClr val="000000"/>
              </a:buClr>
              <a:buSzTx/>
              <a:buFont typeface="Calibri"/>
              <a:buChar char="−"/>
              <a:tabLst/>
              <a:defRPr/>
            </a:pPr>
            <a:r>
              <a:rPr lang="en-US" sz="1400" spc="-1" dirty="0">
                <a:solidFill>
                  <a:srgbClr val="000000"/>
                </a:solidFill>
              </a:rPr>
              <a:t>Java, SQL, HTML, CSS, JS, DevOps, Hibernate, Angular, Spring, Microservices</a:t>
            </a: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lang="en-US" sz="1600" dirty="0">
                <a:solidFill>
                  <a:prstClr val="black"/>
                </a:solidFill>
                <a:latin typeface="Calibri Light" panose="020F0302020204030204"/>
              </a:rPr>
              <a:t>Rutgers University</a:t>
            </a: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lang="en-US" sz="1600" dirty="0">
                <a:solidFill>
                  <a:prstClr val="black"/>
                </a:solidFill>
                <a:latin typeface="Calibri Light" panose="020F0302020204030204"/>
              </a:rPr>
              <a:t>Political Science</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	 | </a:t>
            </a: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Minor: </a:t>
            </a:r>
            <a:r>
              <a:rPr lang="en-US" sz="1600" dirty="0">
                <a:solidFill>
                  <a:prstClr val="black"/>
                </a:solidFill>
                <a:latin typeface="Calibri Light" panose="020F0302020204030204"/>
              </a:rPr>
              <a:t>Economics</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4357" y="2928485"/>
            <a:ext cx="9698861" cy="2671501"/>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300"/>
              </a:spcBef>
              <a:spcAft>
                <a:spcPts val="300"/>
              </a:spcAft>
              <a:buClrTx/>
              <a:buSzTx/>
              <a:buFont typeface="Arial" panose="020B0604020202020204" pitchFamily="34" charset="0"/>
              <a:buChar char="•"/>
              <a:tabLst/>
              <a:defRPr/>
            </a:pPr>
            <a:r>
              <a:rPr lang="en-US" sz="1400" b="1" dirty="0"/>
              <a:t>JAVA Full Stack Developer Program @ </a:t>
            </a:r>
            <a:r>
              <a:rPr lang="en-US" sz="1400" b="1" dirty="0">
                <a:solidFill>
                  <a:schemeClr val="accent2"/>
                </a:solidFill>
              </a:rPr>
              <a:t>Revature</a:t>
            </a:r>
            <a:r>
              <a:rPr lang="en-US" sz="1400" b="1" dirty="0"/>
              <a:t> (Sep’21 – Nov’21):</a:t>
            </a:r>
          </a:p>
          <a:p>
            <a:pPr marL="457200" marR="0" lvl="1" fontAlgn="auto">
              <a:spcBef>
                <a:spcPts val="300"/>
              </a:spcBef>
              <a:spcAft>
                <a:spcPts val="300"/>
              </a:spcAft>
              <a:buClr>
                <a:srgbClr val="000000"/>
              </a:buClr>
              <a:buSzTx/>
              <a:buFont typeface="Calibri"/>
              <a:buChar char="−"/>
              <a:tabLst/>
              <a:defRPr/>
            </a:pPr>
            <a:r>
              <a:rPr lang="en-US" sz="1400" spc="-1" dirty="0">
                <a:solidFill>
                  <a:srgbClr val="000000"/>
                </a:solidFill>
              </a:rPr>
              <a:t>Since starting training, I have learned about OOP, Java, databases and data persistence, HTML and how to make an SPA, as well as Spring and Microservices</a:t>
            </a:r>
          </a:p>
          <a:p>
            <a:pPr marL="457200" marR="0" lvl="1" fontAlgn="auto">
              <a:spcBef>
                <a:spcPts val="300"/>
              </a:spcBef>
              <a:spcAft>
                <a:spcPts val="300"/>
              </a:spcAft>
              <a:buClr>
                <a:srgbClr val="000000"/>
              </a:buClr>
              <a:buSzTx/>
              <a:buFont typeface="Calibri"/>
              <a:buChar char="−"/>
              <a:tabLst/>
              <a:defRPr/>
            </a:pPr>
            <a:r>
              <a:rPr lang="en-US" sz="1400" b="1" spc="-1" dirty="0">
                <a:solidFill>
                  <a:srgbClr val="000000"/>
                </a:solidFill>
              </a:rPr>
              <a:t>Project 0</a:t>
            </a:r>
          </a:p>
          <a:p>
            <a:pPr marL="687388" marR="0" lvl="2" indent="-166688" algn="l" defTabSz="914400" rtl="0" eaLnBrk="1" fontAlgn="auto" latinLnBrk="0" hangingPunct="1">
              <a:lnSpc>
                <a:spcPct val="90000"/>
              </a:lnSpc>
              <a:spcBef>
                <a:spcPts val="300"/>
              </a:spcBef>
              <a:spcAft>
                <a:spcPts val="300"/>
              </a:spcAft>
              <a:buClrTx/>
              <a:buSzPct val="75000"/>
              <a:buFont typeface="Courier New" panose="02070309020205020404" pitchFamily="49" charset="0"/>
              <a:buChar char="o"/>
              <a:tabLst/>
              <a:defRPr/>
            </a:pPr>
            <a:r>
              <a:rPr lang="en-US" sz="1400" dirty="0">
                <a:solidFill>
                  <a:prstClr val="black"/>
                </a:solidFill>
              </a:rPr>
              <a:t>Created a bank application that allowed for input of user data, along with the ability to filter users into customer and employee. Used Java, JDBC, SQL</a:t>
            </a:r>
            <a:endParaRPr kumimoji="0" lang="en-US" sz="1400" b="0" i="0" u="none" strike="noStrike" kern="1200" cap="none" spc="0" normalizeH="0" baseline="0" noProof="0" dirty="0">
              <a:ln>
                <a:noFill/>
              </a:ln>
              <a:solidFill>
                <a:prstClr val="black"/>
              </a:solidFill>
              <a:effectLst/>
              <a:uLnTx/>
              <a:uFillTx/>
              <a:ea typeface="+mn-ea"/>
              <a:cs typeface="+mn-cs"/>
            </a:endParaRPr>
          </a:p>
          <a:p>
            <a:pPr marL="457200" marR="0" lvl="1" fontAlgn="auto">
              <a:spcBef>
                <a:spcPts val="300"/>
              </a:spcBef>
              <a:spcAft>
                <a:spcPts val="300"/>
              </a:spcAft>
              <a:buClr>
                <a:srgbClr val="000000"/>
              </a:buClr>
              <a:buSzTx/>
              <a:buFont typeface="Calibri"/>
              <a:buChar char="−"/>
              <a:tabLst/>
              <a:defRPr/>
            </a:pPr>
            <a:r>
              <a:rPr lang="en-US" sz="1400" b="1" spc="-1" dirty="0">
                <a:solidFill>
                  <a:srgbClr val="000000"/>
                </a:solidFill>
              </a:rPr>
              <a:t>Project 1</a:t>
            </a:r>
          </a:p>
          <a:p>
            <a:pPr marL="687388" marR="0" lvl="2" indent="-166688" algn="l" defTabSz="914400" rtl="0" eaLnBrk="1" fontAlgn="auto" latinLnBrk="0" hangingPunct="1">
              <a:lnSpc>
                <a:spcPct val="90000"/>
              </a:lnSpc>
              <a:spcBef>
                <a:spcPts val="300"/>
              </a:spcBef>
              <a:spcAft>
                <a:spcPts val="300"/>
              </a:spcAft>
              <a:buClrTx/>
              <a:buSzPct val="75000"/>
              <a:buFont typeface="Courier New" panose="02070309020205020404" pitchFamily="49" charset="0"/>
              <a:buChar char="o"/>
              <a:tabLst/>
              <a:defRPr/>
            </a:pPr>
            <a:r>
              <a:rPr lang="en-US" sz="1400" dirty="0">
                <a:solidFill>
                  <a:prstClr val="black"/>
                </a:solidFill>
              </a:rPr>
              <a:t>Created an SPA built on Project 0 that allowed the existing features but also includes new reimbursement features. Used Java, HTML, CSS, JS.</a:t>
            </a:r>
          </a:p>
          <a:p>
            <a:pPr marL="457200" marR="0" lvl="1" fontAlgn="auto">
              <a:spcBef>
                <a:spcPts val="300"/>
              </a:spcBef>
              <a:spcAft>
                <a:spcPts val="300"/>
              </a:spcAft>
              <a:buClr>
                <a:srgbClr val="000000"/>
              </a:buClr>
              <a:buSzTx/>
              <a:buFont typeface="Calibri"/>
              <a:buChar char="−"/>
              <a:tabLst/>
              <a:defRPr/>
            </a:pPr>
            <a:r>
              <a:rPr lang="en-US" sz="1400" b="1" spc="-1" dirty="0">
                <a:solidFill>
                  <a:srgbClr val="000000"/>
                </a:solidFill>
              </a:rPr>
              <a:t>Project 2</a:t>
            </a:r>
          </a:p>
          <a:p>
            <a:pPr marL="687388" marR="0" lvl="2" indent="-166688" algn="l" defTabSz="914400" rtl="0" eaLnBrk="1" fontAlgn="auto" latinLnBrk="0" hangingPunct="1">
              <a:lnSpc>
                <a:spcPct val="90000"/>
              </a:lnSpc>
              <a:spcBef>
                <a:spcPts val="300"/>
              </a:spcBef>
              <a:spcAft>
                <a:spcPts val="300"/>
              </a:spcAft>
              <a:buClrTx/>
              <a:buSzPct val="75000"/>
              <a:buFont typeface="Courier New" panose="02070309020205020404" pitchFamily="49" charset="0"/>
              <a:buChar char="o"/>
              <a:tabLst/>
              <a:defRPr/>
            </a:pPr>
            <a:r>
              <a:rPr lang="en-US" sz="1400" dirty="0">
                <a:solidFill>
                  <a:prstClr val="black"/>
                </a:solidFill>
              </a:rPr>
              <a:t>Creating a movie review site with the ability to post reviews and add comments. Using Java, SQL, HTML, CSS, JS, Angular.</a:t>
            </a:r>
          </a:p>
        </p:txBody>
      </p:sp>
      <p:pic>
        <p:nvPicPr>
          <p:cNvPr id="15" name="Picture Placeholder 14">
            <a:extLst>
              <a:ext uri="{FF2B5EF4-FFF2-40B4-BE49-F238E27FC236}">
                <a16:creationId xmlns:a16="http://schemas.microsoft.com/office/drawing/2014/main" id="{375C6389-E6FB-418A-AEA0-934A2D5282C7}"/>
              </a:ext>
            </a:extLst>
          </p:cNvPr>
          <p:cNvPicPr>
            <a:picLocks noGrp="1" noChangeAspect="1"/>
          </p:cNvPicPr>
          <p:nvPr>
            <p:ph type="pic" idx="2"/>
          </p:nvPr>
        </p:nvPicPr>
        <p:blipFill rotWithShape="1">
          <a:blip r:embed="rId2"/>
          <a:srcRect t="128" b="128"/>
          <a:stretch/>
        </p:blipFill>
        <p:spPr>
          <a:prstGeom prst="rect">
            <a:avLst/>
          </a:prstGeom>
          <a:ln w="0">
            <a:noFill/>
          </a:ln>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Vincent Wu</a:t>
            </a:r>
          </a:p>
        </p:txBody>
      </p:sp>
      <p:pic>
        <p:nvPicPr>
          <p:cNvPr id="1026" name="Picture 2" descr="Rutgers University Logo - NASA University Leadership Initiative">
            <a:extLst>
              <a:ext uri="{FF2B5EF4-FFF2-40B4-BE49-F238E27FC236}">
                <a16:creationId xmlns:a16="http://schemas.microsoft.com/office/drawing/2014/main" id="{71E6ECAF-D778-4E87-8699-0DDAF1039A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625" y="2928485"/>
            <a:ext cx="1446802" cy="1446802"/>
          </a:xfrm>
          <a:prstGeom prst="rect">
            <a:avLst/>
          </a:prstGeom>
          <a:noFill/>
          <a:extLst>
            <a:ext uri="{909E8E84-426E-40DD-AFC4-6F175D3DCCD1}">
              <a14:hiddenFill xmlns:a14="http://schemas.microsoft.com/office/drawing/2010/main">
                <a:solidFill>
                  <a:srgbClr val="FFFFFF"/>
                </a:solidFill>
              </a14:hiddenFill>
            </a:ext>
          </a:extLst>
        </p:spPr>
      </p:pic>
      <p:sp>
        <p:nvSpPr>
          <p:cNvPr id="13" name="Straight Connector 11">
            <a:extLst>
              <a:ext uri="{FF2B5EF4-FFF2-40B4-BE49-F238E27FC236}">
                <a16:creationId xmlns:a16="http://schemas.microsoft.com/office/drawing/2014/main" id="{D86D7B31-22D1-4D0E-92CE-26C601100B1A}"/>
              </a:ext>
            </a:extLst>
          </p:cNvPr>
          <p:cNvSpPr/>
          <p:nvPr/>
        </p:nvSpPr>
        <p:spPr>
          <a:xfrm>
            <a:off x="2054880" y="2616652"/>
            <a:ext cx="9750600" cy="360"/>
          </a:xfrm>
          <a:prstGeom prst="line">
            <a:avLst/>
          </a:prstGeom>
          <a:ln>
            <a:solidFill>
              <a:srgbClr val="808080"/>
            </a:solidFill>
          </a:ln>
        </p:spPr>
        <p:style>
          <a:lnRef idx="1">
            <a:schemeClr val="accent1"/>
          </a:lnRef>
          <a:fillRef idx="0">
            <a:schemeClr val="accent1"/>
          </a:fillRef>
          <a:effectRef idx="0">
            <a:schemeClr val="accent1"/>
          </a:effectRef>
          <a:fontRef idx="minor"/>
        </p:style>
        <p:txBody>
          <a:bodyPr>
            <a:spAutoFit/>
          </a:bodyPr>
          <a:lstStyle/>
          <a:p>
            <a:endParaRPr lang="en-US"/>
          </a:p>
        </p:txBody>
      </p:sp>
    </p:spTree>
    <p:extLst>
      <p:ext uri="{BB962C8B-B14F-4D97-AF65-F5344CB8AC3E}">
        <p14:creationId xmlns:p14="http://schemas.microsoft.com/office/powerpoint/2010/main" val="2853087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Rectangle 92">
            <a:extLst>
              <a:ext uri="{FF2B5EF4-FFF2-40B4-BE49-F238E27FC236}">
                <a16:creationId xmlns:a16="http://schemas.microsoft.com/office/drawing/2014/main" id="{9D2A9141-D195-40C3-83FA-DB8D70EE93E5}"/>
              </a:ext>
            </a:extLst>
          </p:cNvPr>
          <p:cNvSpPr/>
          <p:nvPr/>
        </p:nvSpPr>
        <p:spPr>
          <a:xfrm>
            <a:off x="5758004" y="0"/>
            <a:ext cx="6446067" cy="1068309"/>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536B7F3-5555-49B5-B179-A54D30215A1E}"/>
              </a:ext>
            </a:extLst>
          </p:cNvPr>
          <p:cNvSpPr>
            <a:spLocks noGrp="1"/>
          </p:cNvSpPr>
          <p:nvPr>
            <p:ph type="title"/>
          </p:nvPr>
        </p:nvSpPr>
        <p:spPr>
          <a:xfrm>
            <a:off x="281105" y="635000"/>
            <a:ext cx="11629790" cy="555902"/>
          </a:xfrm>
        </p:spPr>
        <p:txBody>
          <a:bodyPr/>
          <a:lstStyle/>
          <a:p>
            <a:r>
              <a:rPr lang="en-US" dirty="0"/>
              <a:t>Java Full Stack curriculum  </a:t>
            </a:r>
          </a:p>
        </p:txBody>
      </p:sp>
      <p:sp>
        <p:nvSpPr>
          <p:cNvPr id="5" name="TextBox 4">
            <a:extLst>
              <a:ext uri="{FF2B5EF4-FFF2-40B4-BE49-F238E27FC236}">
                <a16:creationId xmlns:a16="http://schemas.microsoft.com/office/drawing/2014/main" id="{63325985-3915-4509-B141-8ABF3EC3A048}"/>
              </a:ext>
            </a:extLst>
          </p:cNvPr>
          <p:cNvSpPr txBox="1"/>
          <p:nvPr/>
        </p:nvSpPr>
        <p:spPr>
          <a:xfrm>
            <a:off x="1892666" y="1254324"/>
            <a:ext cx="1524000" cy="332399"/>
          </a:xfrm>
          <a:prstGeom prst="rect">
            <a:avLst/>
          </a:prstGeom>
          <a:solidFill>
            <a:schemeClr val="accent1"/>
          </a:solidFill>
        </p:spPr>
        <p:txBody>
          <a:bodyPr wrap="square" lIns="73152" tIns="73152" rIns="73152" bIns="73152" rtlCol="0">
            <a:spAutoFit/>
          </a:bodyPr>
          <a:lstStyle/>
          <a:p>
            <a:r>
              <a:rPr lang="en-US" sz="1200" b="1" dirty="0">
                <a:solidFill>
                  <a:schemeClr val="bg1"/>
                </a:solidFill>
              </a:rPr>
              <a:t>Week Topic</a:t>
            </a:r>
          </a:p>
        </p:txBody>
      </p:sp>
      <p:sp>
        <p:nvSpPr>
          <p:cNvPr id="7" name="TextBox 6">
            <a:extLst>
              <a:ext uri="{FF2B5EF4-FFF2-40B4-BE49-F238E27FC236}">
                <a16:creationId xmlns:a16="http://schemas.microsoft.com/office/drawing/2014/main" id="{85A81127-AB6D-4A2B-A213-F06CD018E4DC}"/>
              </a:ext>
            </a:extLst>
          </p:cNvPr>
          <p:cNvSpPr txBox="1"/>
          <p:nvPr/>
        </p:nvSpPr>
        <p:spPr>
          <a:xfrm>
            <a:off x="7401370" y="1254324"/>
            <a:ext cx="1869744" cy="332399"/>
          </a:xfrm>
          <a:prstGeom prst="rect">
            <a:avLst/>
          </a:prstGeom>
          <a:solidFill>
            <a:schemeClr val="accent1"/>
          </a:solidFill>
        </p:spPr>
        <p:txBody>
          <a:bodyPr wrap="square" lIns="73152" tIns="73152" rIns="73152" bIns="73152" rtlCol="0">
            <a:spAutoFit/>
          </a:bodyPr>
          <a:lstStyle/>
          <a:p>
            <a:r>
              <a:rPr lang="en-US" sz="1200" b="1" dirty="0">
                <a:solidFill>
                  <a:schemeClr val="bg1"/>
                </a:solidFill>
              </a:rPr>
              <a:t>Environment</a:t>
            </a:r>
          </a:p>
        </p:txBody>
      </p:sp>
      <p:sp>
        <p:nvSpPr>
          <p:cNvPr id="4" name="TextBox 3">
            <a:extLst>
              <a:ext uri="{FF2B5EF4-FFF2-40B4-BE49-F238E27FC236}">
                <a16:creationId xmlns:a16="http://schemas.microsoft.com/office/drawing/2014/main" id="{96CEACA3-C896-463C-A709-8664E743C1C7}"/>
              </a:ext>
            </a:extLst>
          </p:cNvPr>
          <p:cNvSpPr txBox="1"/>
          <p:nvPr/>
        </p:nvSpPr>
        <p:spPr>
          <a:xfrm>
            <a:off x="281105" y="1254324"/>
            <a:ext cx="1366626" cy="332399"/>
          </a:xfrm>
          <a:prstGeom prst="rect">
            <a:avLst/>
          </a:prstGeom>
          <a:solidFill>
            <a:schemeClr val="accent1"/>
          </a:solidFill>
        </p:spPr>
        <p:txBody>
          <a:bodyPr wrap="square" lIns="73152" tIns="73152" rIns="73152" bIns="73152" rtlCol="0">
            <a:spAutoFit/>
          </a:bodyPr>
          <a:lstStyle/>
          <a:p>
            <a:r>
              <a:rPr lang="en-US" sz="1200" b="1" dirty="0">
                <a:solidFill>
                  <a:schemeClr val="bg1"/>
                </a:solidFill>
              </a:rPr>
              <a:t>Week number</a:t>
            </a:r>
          </a:p>
        </p:txBody>
      </p:sp>
      <p:cxnSp>
        <p:nvCxnSpPr>
          <p:cNvPr id="9" name="Straight Connector 8">
            <a:extLst>
              <a:ext uri="{FF2B5EF4-FFF2-40B4-BE49-F238E27FC236}">
                <a16:creationId xmlns:a16="http://schemas.microsoft.com/office/drawing/2014/main" id="{C1F0BD99-7F8E-4DF2-871D-D27397114825}"/>
              </a:ext>
            </a:extLst>
          </p:cNvPr>
          <p:cNvCxnSpPr>
            <a:cxnSpLocks/>
          </p:cNvCxnSpPr>
          <p:nvPr/>
        </p:nvCxnSpPr>
        <p:spPr>
          <a:xfrm>
            <a:off x="0" y="1586723"/>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5D6FFAC-5075-4DAE-B5B1-0A50E8549DE8}"/>
              </a:ext>
            </a:extLst>
          </p:cNvPr>
          <p:cNvSpPr txBox="1"/>
          <p:nvPr/>
        </p:nvSpPr>
        <p:spPr>
          <a:xfrm>
            <a:off x="3661601" y="1254324"/>
            <a:ext cx="3554011" cy="332399"/>
          </a:xfrm>
          <a:prstGeom prst="rect">
            <a:avLst/>
          </a:prstGeom>
          <a:solidFill>
            <a:schemeClr val="accent1"/>
          </a:solidFill>
        </p:spPr>
        <p:txBody>
          <a:bodyPr wrap="square" lIns="73152" tIns="73152" rIns="73152" bIns="73152" rtlCol="0">
            <a:spAutoFit/>
          </a:bodyPr>
          <a:lstStyle/>
          <a:p>
            <a:r>
              <a:rPr lang="en-US" sz="1200" b="1" dirty="0">
                <a:solidFill>
                  <a:schemeClr val="bg1"/>
                </a:solidFill>
              </a:rPr>
              <a:t>High Level Topics</a:t>
            </a:r>
          </a:p>
        </p:txBody>
      </p:sp>
      <p:sp>
        <p:nvSpPr>
          <p:cNvPr id="8" name="TextBox 7">
            <a:extLst>
              <a:ext uri="{FF2B5EF4-FFF2-40B4-BE49-F238E27FC236}">
                <a16:creationId xmlns:a16="http://schemas.microsoft.com/office/drawing/2014/main" id="{B076D4B3-A803-4561-AC26-91967573E46F}"/>
              </a:ext>
            </a:extLst>
          </p:cNvPr>
          <p:cNvSpPr txBox="1"/>
          <p:nvPr/>
        </p:nvSpPr>
        <p:spPr>
          <a:xfrm>
            <a:off x="9578566" y="1254324"/>
            <a:ext cx="2332329" cy="332399"/>
          </a:xfrm>
          <a:prstGeom prst="rect">
            <a:avLst/>
          </a:prstGeom>
          <a:solidFill>
            <a:schemeClr val="accent1"/>
          </a:solidFill>
        </p:spPr>
        <p:txBody>
          <a:bodyPr wrap="square" lIns="73152" tIns="73152" rIns="73152" bIns="73152" rtlCol="0">
            <a:spAutoFit/>
          </a:bodyPr>
          <a:lstStyle/>
          <a:p>
            <a:r>
              <a:rPr lang="en-US" sz="1200" b="1" dirty="0">
                <a:solidFill>
                  <a:schemeClr val="bg1"/>
                </a:solidFill>
              </a:rPr>
              <a:t>Project</a:t>
            </a:r>
          </a:p>
        </p:txBody>
      </p:sp>
      <p:grpSp>
        <p:nvGrpSpPr>
          <p:cNvPr id="84" name="Group 83">
            <a:extLst>
              <a:ext uri="{FF2B5EF4-FFF2-40B4-BE49-F238E27FC236}">
                <a16:creationId xmlns:a16="http://schemas.microsoft.com/office/drawing/2014/main" id="{29F13ADB-17E4-449D-8C98-A6B951DD8716}"/>
              </a:ext>
            </a:extLst>
          </p:cNvPr>
          <p:cNvGrpSpPr/>
          <p:nvPr/>
        </p:nvGrpSpPr>
        <p:grpSpPr>
          <a:xfrm>
            <a:off x="816167" y="1642671"/>
            <a:ext cx="11017645" cy="677109"/>
            <a:chOff x="816167" y="1595046"/>
            <a:chExt cx="11017645" cy="677109"/>
          </a:xfrm>
        </p:grpSpPr>
        <p:sp>
          <p:nvSpPr>
            <p:cNvPr id="13" name="TextBox 12">
              <a:extLst>
                <a:ext uri="{FF2B5EF4-FFF2-40B4-BE49-F238E27FC236}">
                  <a16:creationId xmlns:a16="http://schemas.microsoft.com/office/drawing/2014/main" id="{ADAB8303-76AB-41C6-830E-D06765143352}"/>
                </a:ext>
              </a:extLst>
            </p:cNvPr>
            <p:cNvSpPr txBox="1"/>
            <p:nvPr/>
          </p:nvSpPr>
          <p:spPr>
            <a:xfrm>
              <a:off x="7401370" y="1595046"/>
              <a:ext cx="1869744" cy="677109"/>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en-US" sz="1100" b="0" dirty="0">
                  <a:solidFill>
                    <a:schemeClr val="tx1"/>
                  </a:solidFill>
                </a:rPr>
                <a:t>JDK 1.8</a:t>
              </a:r>
            </a:p>
            <a:p>
              <a:pPr marL="171450" indent="-171450">
                <a:buFont typeface="Arial" panose="020B0604020202020204" pitchFamily="34" charset="0"/>
                <a:buChar char="•"/>
              </a:pPr>
              <a:r>
                <a:rPr lang="en-US" sz="1100" b="0" dirty="0">
                  <a:solidFill>
                    <a:schemeClr val="tx1"/>
                  </a:solidFill>
                </a:rPr>
                <a:t>JUnit 4.x+</a:t>
              </a:r>
            </a:p>
            <a:p>
              <a:pPr marL="171450" indent="-171450">
                <a:buFont typeface="Arial" panose="020B0604020202020204" pitchFamily="34" charset="0"/>
                <a:buChar char="•"/>
              </a:pPr>
              <a:r>
                <a:rPr lang="en-US" sz="1100" b="0" dirty="0">
                  <a:solidFill>
                    <a:schemeClr val="tx1"/>
                  </a:solidFill>
                </a:rPr>
                <a:t>Maven</a:t>
              </a:r>
            </a:p>
            <a:p>
              <a:pPr marL="171450" indent="-171450">
                <a:buFont typeface="Arial" panose="020B0604020202020204" pitchFamily="34" charset="0"/>
                <a:buChar char="•"/>
              </a:pPr>
              <a:r>
                <a:rPr lang="en-US" sz="1100" b="0" dirty="0">
                  <a:solidFill>
                    <a:schemeClr val="tx1"/>
                  </a:solidFill>
                </a:rPr>
                <a:t>Eclipse/IntelliJ</a:t>
              </a:r>
            </a:p>
          </p:txBody>
        </p:sp>
        <p:sp>
          <p:nvSpPr>
            <p:cNvPr id="15" name="Oval 14">
              <a:extLst>
                <a:ext uri="{FF2B5EF4-FFF2-40B4-BE49-F238E27FC236}">
                  <a16:creationId xmlns:a16="http://schemas.microsoft.com/office/drawing/2014/main" id="{A307E7A1-0969-4C55-9B15-2CE4690DCA64}"/>
                </a:ext>
              </a:extLst>
            </p:cNvPr>
            <p:cNvSpPr/>
            <p:nvPr/>
          </p:nvSpPr>
          <p:spPr>
            <a:xfrm>
              <a:off x="816167" y="1595046"/>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1</a:t>
              </a:r>
            </a:p>
          </p:txBody>
        </p:sp>
        <p:sp>
          <p:nvSpPr>
            <p:cNvPr id="11" name="TextBox 10">
              <a:extLst>
                <a:ext uri="{FF2B5EF4-FFF2-40B4-BE49-F238E27FC236}">
                  <a16:creationId xmlns:a16="http://schemas.microsoft.com/office/drawing/2014/main" id="{7A779DE1-295C-48AE-9AF5-6316142EDD55}"/>
                </a:ext>
              </a:extLst>
            </p:cNvPr>
            <p:cNvSpPr txBox="1"/>
            <p:nvPr/>
          </p:nvSpPr>
          <p:spPr>
            <a:xfrm>
              <a:off x="1892667" y="1595046"/>
              <a:ext cx="1523998"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Java</a:t>
              </a:r>
            </a:p>
          </p:txBody>
        </p:sp>
        <p:sp>
          <p:nvSpPr>
            <p:cNvPr id="12" name="TextBox 11">
              <a:extLst>
                <a:ext uri="{FF2B5EF4-FFF2-40B4-BE49-F238E27FC236}">
                  <a16:creationId xmlns:a16="http://schemas.microsoft.com/office/drawing/2014/main" id="{47D46266-7589-4B66-B869-8328A52C5004}"/>
                </a:ext>
              </a:extLst>
            </p:cNvPr>
            <p:cNvSpPr txBox="1"/>
            <p:nvPr/>
          </p:nvSpPr>
          <p:spPr>
            <a:xfrm>
              <a:off x="3661601" y="1595046"/>
              <a:ext cx="3445713"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Java, OOP Concepts, Unit Testing, Collections, </a:t>
              </a:r>
              <a:br>
                <a:rPr lang="en-US" sz="1100" b="0" dirty="0">
                  <a:solidFill>
                    <a:schemeClr val="tx1"/>
                  </a:solidFill>
                </a:rPr>
              </a:br>
              <a:r>
                <a:rPr lang="en-US" sz="1100" b="0" dirty="0">
                  <a:solidFill>
                    <a:schemeClr val="tx1"/>
                  </a:solidFill>
                </a:rPr>
                <a:t>Multi-threading, File I/O</a:t>
              </a:r>
            </a:p>
          </p:txBody>
        </p:sp>
        <p:sp>
          <p:nvSpPr>
            <p:cNvPr id="14" name="TextBox 13">
              <a:extLst>
                <a:ext uri="{FF2B5EF4-FFF2-40B4-BE49-F238E27FC236}">
                  <a16:creationId xmlns:a16="http://schemas.microsoft.com/office/drawing/2014/main" id="{6175C4C4-120E-4B78-A926-C3EC68BDA5BA}"/>
                </a:ext>
              </a:extLst>
            </p:cNvPr>
            <p:cNvSpPr txBox="1"/>
            <p:nvPr/>
          </p:nvSpPr>
          <p:spPr>
            <a:xfrm>
              <a:off x="9578566" y="1595046"/>
              <a:ext cx="2255246"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0 </a:t>
              </a:r>
              <a:r>
                <a:rPr lang="en-US" sz="1100" b="0" dirty="0">
                  <a:solidFill>
                    <a:schemeClr val="tx1"/>
                  </a:solidFill>
                </a:rPr>
                <a:t>– Individual project </a:t>
              </a:r>
              <a:br>
                <a:rPr lang="en-US" sz="1100" b="0" dirty="0">
                  <a:solidFill>
                    <a:schemeClr val="tx1"/>
                  </a:solidFill>
                </a:rPr>
              </a:br>
              <a:r>
                <a:rPr lang="en-US" sz="1100" b="0" dirty="0">
                  <a:solidFill>
                    <a:schemeClr val="tx1"/>
                  </a:solidFill>
                </a:rPr>
                <a:t>(Foundational Skills )</a:t>
              </a:r>
            </a:p>
          </p:txBody>
        </p:sp>
      </p:grpSp>
      <p:grpSp>
        <p:nvGrpSpPr>
          <p:cNvPr id="82" name="Group 81">
            <a:extLst>
              <a:ext uri="{FF2B5EF4-FFF2-40B4-BE49-F238E27FC236}">
                <a16:creationId xmlns:a16="http://schemas.microsoft.com/office/drawing/2014/main" id="{999CB2B0-9D97-49A2-B4CF-B6D92EB7AC37}"/>
              </a:ext>
            </a:extLst>
          </p:cNvPr>
          <p:cNvGrpSpPr/>
          <p:nvPr/>
        </p:nvGrpSpPr>
        <p:grpSpPr>
          <a:xfrm>
            <a:off x="816167" y="2412274"/>
            <a:ext cx="11094728" cy="338554"/>
            <a:chOff x="816167" y="2375819"/>
            <a:chExt cx="11094728" cy="338554"/>
          </a:xfrm>
        </p:grpSpPr>
        <p:sp>
          <p:nvSpPr>
            <p:cNvPr id="18" name="TextBox 17">
              <a:extLst>
                <a:ext uri="{FF2B5EF4-FFF2-40B4-BE49-F238E27FC236}">
                  <a16:creationId xmlns:a16="http://schemas.microsoft.com/office/drawing/2014/main" id="{7180FA9F-D3F3-4AA6-AAE7-2CB4E4846602}"/>
                </a:ext>
              </a:extLst>
            </p:cNvPr>
            <p:cNvSpPr txBox="1"/>
            <p:nvPr/>
          </p:nvSpPr>
          <p:spPr>
            <a:xfrm>
              <a:off x="7401370" y="2375819"/>
              <a:ext cx="1869744"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en-US" sz="1100" b="0" dirty="0">
                  <a:solidFill>
                    <a:schemeClr val="tx1"/>
                  </a:solidFill>
                </a:rPr>
                <a:t>AWS RDS</a:t>
              </a:r>
            </a:p>
            <a:p>
              <a:pPr marL="171450" indent="-171450">
                <a:buFont typeface="Arial" panose="020B0604020202020204" pitchFamily="34" charset="0"/>
                <a:buChar char="•"/>
              </a:pPr>
              <a:r>
                <a:rPr lang="en-US" sz="1100" b="0" dirty="0">
                  <a:solidFill>
                    <a:schemeClr val="tx1"/>
                  </a:solidFill>
                </a:rPr>
                <a:t>PostgreSQL</a:t>
              </a:r>
            </a:p>
          </p:txBody>
        </p:sp>
        <p:sp>
          <p:nvSpPr>
            <p:cNvPr id="20" name="Oval 19">
              <a:extLst>
                <a:ext uri="{FF2B5EF4-FFF2-40B4-BE49-F238E27FC236}">
                  <a16:creationId xmlns:a16="http://schemas.microsoft.com/office/drawing/2014/main" id="{3BB0FB7E-29A3-497F-AD8D-154AF1F9B9A5}"/>
                </a:ext>
              </a:extLst>
            </p:cNvPr>
            <p:cNvSpPr/>
            <p:nvPr/>
          </p:nvSpPr>
          <p:spPr>
            <a:xfrm>
              <a:off x="816167" y="2375819"/>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2</a:t>
              </a:r>
            </a:p>
          </p:txBody>
        </p:sp>
        <p:sp>
          <p:nvSpPr>
            <p:cNvPr id="16" name="TextBox 15">
              <a:extLst>
                <a:ext uri="{FF2B5EF4-FFF2-40B4-BE49-F238E27FC236}">
                  <a16:creationId xmlns:a16="http://schemas.microsoft.com/office/drawing/2014/main" id="{D795D9AC-287B-4475-82B9-E29514BB4C23}"/>
                </a:ext>
              </a:extLst>
            </p:cNvPr>
            <p:cNvSpPr txBox="1"/>
            <p:nvPr/>
          </p:nvSpPr>
          <p:spPr>
            <a:xfrm>
              <a:off x="1892667" y="2375819"/>
              <a:ext cx="1523998"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SQL/RDBMS</a:t>
              </a:r>
            </a:p>
          </p:txBody>
        </p:sp>
        <p:sp>
          <p:nvSpPr>
            <p:cNvPr id="17" name="TextBox 16">
              <a:extLst>
                <a:ext uri="{FF2B5EF4-FFF2-40B4-BE49-F238E27FC236}">
                  <a16:creationId xmlns:a16="http://schemas.microsoft.com/office/drawing/2014/main" id="{FAB5219D-486F-4F11-B612-EBBF12A9AF75}"/>
                </a:ext>
              </a:extLst>
            </p:cNvPr>
            <p:cNvSpPr txBox="1"/>
            <p:nvPr/>
          </p:nvSpPr>
          <p:spPr>
            <a:xfrm>
              <a:off x="3661601" y="2375819"/>
              <a:ext cx="3445713"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SQL Sublanguages, Normalization, Joins, JDBC, DAO Design Pattern, EC2, RDS</a:t>
              </a:r>
            </a:p>
          </p:txBody>
        </p:sp>
        <p:sp>
          <p:nvSpPr>
            <p:cNvPr id="19" name="TextBox 18">
              <a:extLst>
                <a:ext uri="{FF2B5EF4-FFF2-40B4-BE49-F238E27FC236}">
                  <a16:creationId xmlns:a16="http://schemas.microsoft.com/office/drawing/2014/main" id="{06B97DFE-3817-4E92-8C1B-0A81C336534C}"/>
                </a:ext>
              </a:extLst>
            </p:cNvPr>
            <p:cNvSpPr txBox="1"/>
            <p:nvPr/>
          </p:nvSpPr>
          <p:spPr>
            <a:xfrm>
              <a:off x="9578566" y="2375819"/>
              <a:ext cx="2332329"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0 </a:t>
              </a:r>
              <a:r>
                <a:rPr lang="en-US" sz="1100" b="0" dirty="0">
                  <a:solidFill>
                    <a:schemeClr val="tx1"/>
                  </a:solidFill>
                </a:rPr>
                <a:t>– Individual project </a:t>
              </a:r>
              <a:br>
                <a:rPr lang="en-US" sz="1100" b="0" dirty="0">
                  <a:solidFill>
                    <a:schemeClr val="tx1"/>
                  </a:solidFill>
                </a:rPr>
              </a:br>
              <a:r>
                <a:rPr lang="en-US" sz="1100" b="0" dirty="0">
                  <a:solidFill>
                    <a:schemeClr val="tx1"/>
                  </a:solidFill>
                </a:rPr>
                <a:t>(Foundational skills)</a:t>
              </a:r>
            </a:p>
          </p:txBody>
        </p:sp>
      </p:grpSp>
      <p:grpSp>
        <p:nvGrpSpPr>
          <p:cNvPr id="81" name="Group 80">
            <a:extLst>
              <a:ext uri="{FF2B5EF4-FFF2-40B4-BE49-F238E27FC236}">
                <a16:creationId xmlns:a16="http://schemas.microsoft.com/office/drawing/2014/main" id="{B8E865E2-D5CE-4BAB-A895-72171536B23B}"/>
              </a:ext>
            </a:extLst>
          </p:cNvPr>
          <p:cNvGrpSpPr/>
          <p:nvPr/>
        </p:nvGrpSpPr>
        <p:grpSpPr>
          <a:xfrm>
            <a:off x="816167" y="2843322"/>
            <a:ext cx="11017645" cy="338554"/>
            <a:chOff x="816167" y="2818037"/>
            <a:chExt cx="11017645" cy="338554"/>
          </a:xfrm>
        </p:grpSpPr>
        <p:sp>
          <p:nvSpPr>
            <p:cNvPr id="23" name="TextBox 22">
              <a:extLst>
                <a:ext uri="{FF2B5EF4-FFF2-40B4-BE49-F238E27FC236}">
                  <a16:creationId xmlns:a16="http://schemas.microsoft.com/office/drawing/2014/main" id="{3DFBC962-EF16-4774-B98D-AECD73B4D014}"/>
                </a:ext>
              </a:extLst>
            </p:cNvPr>
            <p:cNvSpPr txBox="1"/>
            <p:nvPr/>
          </p:nvSpPr>
          <p:spPr>
            <a:xfrm>
              <a:off x="7401370" y="2818037"/>
              <a:ext cx="1869744"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en-US" sz="1100" b="0" dirty="0">
                  <a:solidFill>
                    <a:schemeClr val="tx1"/>
                  </a:solidFill>
                </a:rPr>
                <a:t>AWS S3</a:t>
              </a:r>
            </a:p>
            <a:p>
              <a:pPr marL="171450" indent="-171450">
                <a:buFont typeface="Arial" panose="020B0604020202020204" pitchFamily="34" charset="0"/>
                <a:buChar char="•"/>
              </a:pPr>
              <a:r>
                <a:rPr lang="en-US" sz="1100" b="0" dirty="0">
                  <a:solidFill>
                    <a:schemeClr val="tx1"/>
                  </a:solidFill>
                </a:rPr>
                <a:t>Visual Studio Code</a:t>
              </a:r>
            </a:p>
          </p:txBody>
        </p:sp>
        <p:sp>
          <p:nvSpPr>
            <p:cNvPr id="25" name="Oval 24">
              <a:extLst>
                <a:ext uri="{FF2B5EF4-FFF2-40B4-BE49-F238E27FC236}">
                  <a16:creationId xmlns:a16="http://schemas.microsoft.com/office/drawing/2014/main" id="{73C12B1E-E2E5-493F-AD77-DAFF0F1ED101}"/>
                </a:ext>
              </a:extLst>
            </p:cNvPr>
            <p:cNvSpPr/>
            <p:nvPr/>
          </p:nvSpPr>
          <p:spPr>
            <a:xfrm>
              <a:off x="816167" y="2818037"/>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3</a:t>
              </a:r>
            </a:p>
          </p:txBody>
        </p:sp>
        <p:sp>
          <p:nvSpPr>
            <p:cNvPr id="21" name="TextBox 20">
              <a:extLst>
                <a:ext uri="{FF2B5EF4-FFF2-40B4-BE49-F238E27FC236}">
                  <a16:creationId xmlns:a16="http://schemas.microsoft.com/office/drawing/2014/main" id="{339C8625-9635-4608-9872-E68D685CFB28}"/>
                </a:ext>
              </a:extLst>
            </p:cNvPr>
            <p:cNvSpPr txBox="1"/>
            <p:nvPr/>
          </p:nvSpPr>
          <p:spPr>
            <a:xfrm>
              <a:off x="1892667" y="2818037"/>
              <a:ext cx="1523998"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HTML/CSS/JavaScript &amp; Servlet</a:t>
              </a:r>
            </a:p>
          </p:txBody>
        </p:sp>
        <p:sp>
          <p:nvSpPr>
            <p:cNvPr id="22" name="TextBox 21">
              <a:extLst>
                <a:ext uri="{FF2B5EF4-FFF2-40B4-BE49-F238E27FC236}">
                  <a16:creationId xmlns:a16="http://schemas.microsoft.com/office/drawing/2014/main" id="{1703A370-1EE4-471D-9379-F82E0647B933}"/>
                </a:ext>
              </a:extLst>
            </p:cNvPr>
            <p:cNvSpPr txBox="1"/>
            <p:nvPr/>
          </p:nvSpPr>
          <p:spPr>
            <a:xfrm>
              <a:off x="3661601" y="2818037"/>
              <a:ext cx="3445713"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HTML, CSS, JavaScript, Servlet, REST</a:t>
              </a:r>
            </a:p>
          </p:txBody>
        </p:sp>
        <p:sp>
          <p:nvSpPr>
            <p:cNvPr id="24" name="TextBox 23">
              <a:extLst>
                <a:ext uri="{FF2B5EF4-FFF2-40B4-BE49-F238E27FC236}">
                  <a16:creationId xmlns:a16="http://schemas.microsoft.com/office/drawing/2014/main" id="{E14E49C2-1842-427D-A968-23AB499E58C6}"/>
                </a:ext>
              </a:extLst>
            </p:cNvPr>
            <p:cNvSpPr txBox="1"/>
            <p:nvPr/>
          </p:nvSpPr>
          <p:spPr>
            <a:xfrm>
              <a:off x="9578566" y="2818037"/>
              <a:ext cx="2255246"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1 </a:t>
              </a:r>
              <a:r>
                <a:rPr lang="en-US" sz="1100" b="0" dirty="0">
                  <a:solidFill>
                    <a:schemeClr val="tx1"/>
                  </a:solidFill>
                </a:rPr>
                <a:t>– Individual project </a:t>
              </a:r>
              <a:br>
                <a:rPr lang="en-US" sz="1100" b="0" dirty="0">
                  <a:solidFill>
                    <a:schemeClr val="tx1"/>
                  </a:solidFill>
                </a:rPr>
              </a:br>
              <a:r>
                <a:rPr lang="en-US" sz="1100" b="0" dirty="0">
                  <a:solidFill>
                    <a:schemeClr val="tx1"/>
                  </a:solidFill>
                </a:rPr>
                <a:t>(Cloud &amp; DevOps)</a:t>
              </a:r>
            </a:p>
          </p:txBody>
        </p:sp>
      </p:grpSp>
      <p:grpSp>
        <p:nvGrpSpPr>
          <p:cNvPr id="80" name="Group 79">
            <a:extLst>
              <a:ext uri="{FF2B5EF4-FFF2-40B4-BE49-F238E27FC236}">
                <a16:creationId xmlns:a16="http://schemas.microsoft.com/office/drawing/2014/main" id="{A26840B4-7B0E-4142-93F1-EC3619E6F282}"/>
              </a:ext>
            </a:extLst>
          </p:cNvPr>
          <p:cNvGrpSpPr/>
          <p:nvPr/>
        </p:nvGrpSpPr>
        <p:grpSpPr>
          <a:xfrm>
            <a:off x="816167" y="3274370"/>
            <a:ext cx="11017645" cy="507831"/>
            <a:chOff x="816167" y="3260255"/>
            <a:chExt cx="11017645" cy="507831"/>
          </a:xfrm>
        </p:grpSpPr>
        <p:sp>
          <p:nvSpPr>
            <p:cNvPr id="28" name="TextBox 27">
              <a:extLst>
                <a:ext uri="{FF2B5EF4-FFF2-40B4-BE49-F238E27FC236}">
                  <a16:creationId xmlns:a16="http://schemas.microsoft.com/office/drawing/2014/main" id="{84C0F720-F1D1-44D6-9096-973FA621477B}"/>
                </a:ext>
              </a:extLst>
            </p:cNvPr>
            <p:cNvSpPr txBox="1"/>
            <p:nvPr/>
          </p:nvSpPr>
          <p:spPr>
            <a:xfrm>
              <a:off x="7401370" y="3260255"/>
              <a:ext cx="1869744" cy="507831"/>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en-US" sz="1100" b="0" dirty="0">
                  <a:solidFill>
                    <a:schemeClr val="tx1"/>
                  </a:solidFill>
                </a:rPr>
                <a:t>AWS</a:t>
              </a:r>
            </a:p>
            <a:p>
              <a:pPr marL="171450" indent="-171450">
                <a:buFont typeface="Arial" panose="020B0604020202020204" pitchFamily="34" charset="0"/>
                <a:buChar char="•"/>
              </a:pPr>
              <a:r>
                <a:rPr lang="en-US" sz="1100" b="0" dirty="0">
                  <a:solidFill>
                    <a:schemeClr val="tx1"/>
                  </a:solidFill>
                </a:rPr>
                <a:t>Jenkins</a:t>
              </a:r>
            </a:p>
            <a:p>
              <a:pPr marL="171450" indent="-171450">
                <a:buFont typeface="Arial" panose="020B0604020202020204" pitchFamily="34" charset="0"/>
                <a:buChar char="•"/>
              </a:pPr>
              <a:r>
                <a:rPr lang="en-US" sz="1100" b="0" dirty="0">
                  <a:solidFill>
                    <a:schemeClr val="tx1"/>
                  </a:solidFill>
                </a:rPr>
                <a:t>SonarCloud</a:t>
              </a:r>
            </a:p>
          </p:txBody>
        </p:sp>
        <p:sp>
          <p:nvSpPr>
            <p:cNvPr id="30" name="Oval 29">
              <a:extLst>
                <a:ext uri="{FF2B5EF4-FFF2-40B4-BE49-F238E27FC236}">
                  <a16:creationId xmlns:a16="http://schemas.microsoft.com/office/drawing/2014/main" id="{14E83C95-6E42-40AA-8192-479E87BE075B}"/>
                </a:ext>
              </a:extLst>
            </p:cNvPr>
            <p:cNvSpPr/>
            <p:nvPr/>
          </p:nvSpPr>
          <p:spPr>
            <a:xfrm>
              <a:off x="816167" y="3260255"/>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4</a:t>
              </a:r>
            </a:p>
          </p:txBody>
        </p:sp>
        <p:sp>
          <p:nvSpPr>
            <p:cNvPr id="26" name="TextBox 25">
              <a:extLst>
                <a:ext uri="{FF2B5EF4-FFF2-40B4-BE49-F238E27FC236}">
                  <a16:creationId xmlns:a16="http://schemas.microsoft.com/office/drawing/2014/main" id="{DE0DD29E-1E55-4F24-9EF0-564E976F9156}"/>
                </a:ext>
              </a:extLst>
            </p:cNvPr>
            <p:cNvSpPr txBox="1"/>
            <p:nvPr/>
          </p:nvSpPr>
          <p:spPr>
            <a:xfrm>
              <a:off x="1892667" y="3260255"/>
              <a:ext cx="1523998"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DevOps/Hibernate</a:t>
              </a:r>
            </a:p>
          </p:txBody>
        </p:sp>
        <p:sp>
          <p:nvSpPr>
            <p:cNvPr id="27" name="TextBox 26">
              <a:extLst>
                <a:ext uri="{FF2B5EF4-FFF2-40B4-BE49-F238E27FC236}">
                  <a16:creationId xmlns:a16="http://schemas.microsoft.com/office/drawing/2014/main" id="{3CEC7FAC-2442-4AC7-B634-2AA38093A611}"/>
                </a:ext>
              </a:extLst>
            </p:cNvPr>
            <p:cNvSpPr txBox="1"/>
            <p:nvPr/>
          </p:nvSpPr>
          <p:spPr>
            <a:xfrm>
              <a:off x="3661601" y="3260255"/>
              <a:ext cx="3445713"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Hibernate, AWS, CI/CD, Jenkins, SonarCloud, SonarLint</a:t>
              </a:r>
            </a:p>
          </p:txBody>
        </p:sp>
        <p:sp>
          <p:nvSpPr>
            <p:cNvPr id="29" name="TextBox 28">
              <a:extLst>
                <a:ext uri="{FF2B5EF4-FFF2-40B4-BE49-F238E27FC236}">
                  <a16:creationId xmlns:a16="http://schemas.microsoft.com/office/drawing/2014/main" id="{18EF7859-9514-4FF2-A7A3-5FB407F4C444}"/>
                </a:ext>
              </a:extLst>
            </p:cNvPr>
            <p:cNvSpPr txBox="1"/>
            <p:nvPr/>
          </p:nvSpPr>
          <p:spPr>
            <a:xfrm>
              <a:off x="9578566" y="3260255"/>
              <a:ext cx="2255246" cy="507831"/>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1 </a:t>
              </a:r>
              <a:r>
                <a:rPr lang="en-US" sz="1100" b="0" dirty="0">
                  <a:solidFill>
                    <a:schemeClr val="tx1"/>
                  </a:solidFill>
                </a:rPr>
                <a:t>– Individual project </a:t>
              </a:r>
              <a:br>
                <a:rPr lang="en-US" sz="1100" b="0" dirty="0">
                  <a:solidFill>
                    <a:schemeClr val="tx1"/>
                  </a:solidFill>
                </a:rPr>
              </a:br>
              <a:r>
                <a:rPr lang="en-US" sz="1100" b="0" dirty="0">
                  <a:solidFill>
                    <a:schemeClr val="tx1"/>
                  </a:solidFill>
                </a:rPr>
                <a:t>(Cloud &amp; DevOps)</a:t>
              </a:r>
            </a:p>
            <a:p>
              <a:endParaRPr lang="en-US" sz="1100" b="0" dirty="0">
                <a:solidFill>
                  <a:schemeClr val="tx1"/>
                </a:solidFill>
              </a:endParaRPr>
            </a:p>
          </p:txBody>
        </p:sp>
      </p:grpSp>
      <p:grpSp>
        <p:nvGrpSpPr>
          <p:cNvPr id="79" name="Group 78">
            <a:extLst>
              <a:ext uri="{FF2B5EF4-FFF2-40B4-BE49-F238E27FC236}">
                <a16:creationId xmlns:a16="http://schemas.microsoft.com/office/drawing/2014/main" id="{A008775B-EC67-45E4-AB48-F5B59BE78714}"/>
              </a:ext>
            </a:extLst>
          </p:cNvPr>
          <p:cNvGrpSpPr/>
          <p:nvPr/>
        </p:nvGrpSpPr>
        <p:grpSpPr>
          <a:xfrm>
            <a:off x="816167" y="3874695"/>
            <a:ext cx="11017645" cy="338554"/>
            <a:chOff x="816167" y="3871750"/>
            <a:chExt cx="11017645" cy="338554"/>
          </a:xfrm>
        </p:grpSpPr>
        <p:sp>
          <p:nvSpPr>
            <p:cNvPr id="33" name="TextBox 32">
              <a:extLst>
                <a:ext uri="{FF2B5EF4-FFF2-40B4-BE49-F238E27FC236}">
                  <a16:creationId xmlns:a16="http://schemas.microsoft.com/office/drawing/2014/main" id="{94FFD251-F400-47DF-9DEA-8F60D81EAAB7}"/>
                </a:ext>
              </a:extLst>
            </p:cNvPr>
            <p:cNvSpPr txBox="1"/>
            <p:nvPr/>
          </p:nvSpPr>
          <p:spPr>
            <a:xfrm>
              <a:off x="7401370" y="3871750"/>
              <a:ext cx="1869744"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en-US" sz="1100" b="0" dirty="0">
                  <a:solidFill>
                    <a:schemeClr val="tx1"/>
                  </a:solidFill>
                </a:rPr>
                <a:t>Angular 2.x+</a:t>
              </a:r>
            </a:p>
          </p:txBody>
        </p:sp>
        <p:sp>
          <p:nvSpPr>
            <p:cNvPr id="35" name="Oval 34">
              <a:extLst>
                <a:ext uri="{FF2B5EF4-FFF2-40B4-BE49-F238E27FC236}">
                  <a16:creationId xmlns:a16="http://schemas.microsoft.com/office/drawing/2014/main" id="{CA52F235-1CD5-4746-8504-6F9407CD1B1A}"/>
                </a:ext>
              </a:extLst>
            </p:cNvPr>
            <p:cNvSpPr/>
            <p:nvPr/>
          </p:nvSpPr>
          <p:spPr>
            <a:xfrm>
              <a:off x="816167" y="3871750"/>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5</a:t>
              </a:r>
            </a:p>
          </p:txBody>
        </p:sp>
        <p:sp>
          <p:nvSpPr>
            <p:cNvPr id="31" name="TextBox 30">
              <a:extLst>
                <a:ext uri="{FF2B5EF4-FFF2-40B4-BE49-F238E27FC236}">
                  <a16:creationId xmlns:a16="http://schemas.microsoft.com/office/drawing/2014/main" id="{25DC7D80-A755-4484-8E39-79132A9F5E19}"/>
                </a:ext>
              </a:extLst>
            </p:cNvPr>
            <p:cNvSpPr txBox="1"/>
            <p:nvPr/>
          </p:nvSpPr>
          <p:spPr>
            <a:xfrm>
              <a:off x="1892667" y="3871750"/>
              <a:ext cx="1523998"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Angular</a:t>
              </a:r>
            </a:p>
          </p:txBody>
        </p:sp>
        <p:sp>
          <p:nvSpPr>
            <p:cNvPr id="32" name="TextBox 31">
              <a:extLst>
                <a:ext uri="{FF2B5EF4-FFF2-40B4-BE49-F238E27FC236}">
                  <a16:creationId xmlns:a16="http://schemas.microsoft.com/office/drawing/2014/main" id="{65523A54-FBEC-4230-97B6-A90FC8F15C4E}"/>
                </a:ext>
              </a:extLst>
            </p:cNvPr>
            <p:cNvSpPr txBox="1"/>
            <p:nvPr/>
          </p:nvSpPr>
          <p:spPr>
            <a:xfrm>
              <a:off x="3661601" y="3871750"/>
              <a:ext cx="3445713"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npm, TypeScript, Angular</a:t>
              </a:r>
            </a:p>
          </p:txBody>
        </p:sp>
        <p:sp>
          <p:nvSpPr>
            <p:cNvPr id="34" name="TextBox 33">
              <a:extLst>
                <a:ext uri="{FF2B5EF4-FFF2-40B4-BE49-F238E27FC236}">
                  <a16:creationId xmlns:a16="http://schemas.microsoft.com/office/drawing/2014/main" id="{74DEEE26-668C-4BEE-A3C2-2F4363B4C815}"/>
                </a:ext>
              </a:extLst>
            </p:cNvPr>
            <p:cNvSpPr txBox="1"/>
            <p:nvPr/>
          </p:nvSpPr>
          <p:spPr>
            <a:xfrm>
              <a:off x="9578566" y="3871750"/>
              <a:ext cx="2255246"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1 </a:t>
              </a:r>
              <a:r>
                <a:rPr lang="en-US" sz="1100" b="0" dirty="0">
                  <a:solidFill>
                    <a:schemeClr val="tx1"/>
                  </a:solidFill>
                </a:rPr>
                <a:t>– Individual project </a:t>
              </a:r>
              <a:br>
                <a:rPr lang="en-US" sz="1100" b="0" dirty="0">
                  <a:solidFill>
                    <a:schemeClr val="tx1"/>
                  </a:solidFill>
                </a:rPr>
              </a:br>
              <a:r>
                <a:rPr lang="en-US" sz="1100" b="0" dirty="0">
                  <a:solidFill>
                    <a:schemeClr val="tx1"/>
                  </a:solidFill>
                </a:rPr>
                <a:t>(Cloud &amp; DevOps)</a:t>
              </a:r>
            </a:p>
          </p:txBody>
        </p:sp>
      </p:grpSp>
      <p:grpSp>
        <p:nvGrpSpPr>
          <p:cNvPr id="74" name="Group 73">
            <a:extLst>
              <a:ext uri="{FF2B5EF4-FFF2-40B4-BE49-F238E27FC236}">
                <a16:creationId xmlns:a16="http://schemas.microsoft.com/office/drawing/2014/main" id="{EF66BAF1-195F-4048-9DC0-3505C5AD75DE}"/>
              </a:ext>
            </a:extLst>
          </p:cNvPr>
          <p:cNvGrpSpPr/>
          <p:nvPr/>
        </p:nvGrpSpPr>
        <p:grpSpPr>
          <a:xfrm>
            <a:off x="816167" y="4305743"/>
            <a:ext cx="11032933" cy="592669"/>
            <a:chOff x="816167" y="4213450"/>
            <a:chExt cx="11032933" cy="592669"/>
          </a:xfrm>
        </p:grpSpPr>
        <p:sp>
          <p:nvSpPr>
            <p:cNvPr id="38" name="TextBox 37">
              <a:extLst>
                <a:ext uri="{FF2B5EF4-FFF2-40B4-BE49-F238E27FC236}">
                  <a16:creationId xmlns:a16="http://schemas.microsoft.com/office/drawing/2014/main" id="{040B32DB-36F0-4CDA-B74A-918C96082036}"/>
                </a:ext>
              </a:extLst>
            </p:cNvPr>
            <p:cNvSpPr txBox="1"/>
            <p:nvPr/>
          </p:nvSpPr>
          <p:spPr>
            <a:xfrm>
              <a:off x="7401370" y="4213450"/>
              <a:ext cx="1869744"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en-US" sz="1100" b="0" dirty="0">
                  <a:solidFill>
                    <a:schemeClr val="tx1"/>
                  </a:solidFill>
                </a:rPr>
                <a:t>Spring 4.x+</a:t>
              </a:r>
            </a:p>
          </p:txBody>
        </p:sp>
        <p:sp>
          <p:nvSpPr>
            <p:cNvPr id="40" name="Oval 39">
              <a:extLst>
                <a:ext uri="{FF2B5EF4-FFF2-40B4-BE49-F238E27FC236}">
                  <a16:creationId xmlns:a16="http://schemas.microsoft.com/office/drawing/2014/main" id="{6A3E44BF-A421-4E85-B5AD-E0A81B747AB3}"/>
                </a:ext>
              </a:extLst>
            </p:cNvPr>
            <p:cNvSpPr/>
            <p:nvPr/>
          </p:nvSpPr>
          <p:spPr>
            <a:xfrm>
              <a:off x="816167" y="4213450"/>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6</a:t>
              </a:r>
            </a:p>
          </p:txBody>
        </p:sp>
        <p:sp>
          <p:nvSpPr>
            <p:cNvPr id="36" name="TextBox 35">
              <a:extLst>
                <a:ext uri="{FF2B5EF4-FFF2-40B4-BE49-F238E27FC236}">
                  <a16:creationId xmlns:a16="http://schemas.microsoft.com/office/drawing/2014/main" id="{7A8AF787-5687-4A14-92EE-3E54E2DBD146}"/>
                </a:ext>
              </a:extLst>
            </p:cNvPr>
            <p:cNvSpPr txBox="1"/>
            <p:nvPr/>
          </p:nvSpPr>
          <p:spPr>
            <a:xfrm>
              <a:off x="1892667" y="4213450"/>
              <a:ext cx="1523998"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Spring</a:t>
              </a:r>
            </a:p>
          </p:txBody>
        </p:sp>
        <p:sp>
          <p:nvSpPr>
            <p:cNvPr id="37" name="TextBox 36">
              <a:extLst>
                <a:ext uri="{FF2B5EF4-FFF2-40B4-BE49-F238E27FC236}">
                  <a16:creationId xmlns:a16="http://schemas.microsoft.com/office/drawing/2014/main" id="{D9652938-3617-4D5E-8262-3D20E1875E2F}"/>
                </a:ext>
              </a:extLst>
            </p:cNvPr>
            <p:cNvSpPr txBox="1"/>
            <p:nvPr/>
          </p:nvSpPr>
          <p:spPr>
            <a:xfrm>
              <a:off x="3661601" y="4213450"/>
              <a:ext cx="3445713"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Spring Core, MVC, ORM, Data, Boot, AOP</a:t>
              </a:r>
            </a:p>
          </p:txBody>
        </p:sp>
        <p:sp>
          <p:nvSpPr>
            <p:cNvPr id="39" name="TextBox 38">
              <a:extLst>
                <a:ext uri="{FF2B5EF4-FFF2-40B4-BE49-F238E27FC236}">
                  <a16:creationId xmlns:a16="http://schemas.microsoft.com/office/drawing/2014/main" id="{00060142-372F-47C4-AC21-AEE4D615C475}"/>
                </a:ext>
              </a:extLst>
            </p:cNvPr>
            <p:cNvSpPr txBox="1"/>
            <p:nvPr/>
          </p:nvSpPr>
          <p:spPr>
            <a:xfrm>
              <a:off x="9593854" y="4636842"/>
              <a:ext cx="2255246"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2 </a:t>
              </a:r>
              <a:r>
                <a:rPr lang="en-US" sz="1100" b="0" dirty="0">
                  <a:solidFill>
                    <a:schemeClr val="tx1"/>
                  </a:solidFill>
                </a:rPr>
                <a:t>– Group Project (Tools)</a:t>
              </a:r>
            </a:p>
          </p:txBody>
        </p:sp>
      </p:grpSp>
      <p:grpSp>
        <p:nvGrpSpPr>
          <p:cNvPr id="73" name="Group 72">
            <a:extLst>
              <a:ext uri="{FF2B5EF4-FFF2-40B4-BE49-F238E27FC236}">
                <a16:creationId xmlns:a16="http://schemas.microsoft.com/office/drawing/2014/main" id="{133C35C1-3776-42B4-8E77-1ED2BC00DCC2}"/>
              </a:ext>
            </a:extLst>
          </p:cNvPr>
          <p:cNvGrpSpPr/>
          <p:nvPr/>
        </p:nvGrpSpPr>
        <p:grpSpPr>
          <a:xfrm>
            <a:off x="816167" y="4344334"/>
            <a:ext cx="11032933" cy="630493"/>
            <a:chOff x="816167" y="4263211"/>
            <a:chExt cx="11032933" cy="630493"/>
          </a:xfrm>
        </p:grpSpPr>
        <p:sp>
          <p:nvSpPr>
            <p:cNvPr id="43" name="TextBox 42">
              <a:extLst>
                <a:ext uri="{FF2B5EF4-FFF2-40B4-BE49-F238E27FC236}">
                  <a16:creationId xmlns:a16="http://schemas.microsoft.com/office/drawing/2014/main" id="{D6E4FDDA-2103-4D94-AE1A-75018818D682}"/>
                </a:ext>
              </a:extLst>
            </p:cNvPr>
            <p:cNvSpPr txBox="1"/>
            <p:nvPr/>
          </p:nvSpPr>
          <p:spPr>
            <a:xfrm>
              <a:off x="7401370" y="4555150"/>
              <a:ext cx="1869744"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sv-SE" sz="1100" b="0" dirty="0">
                  <a:solidFill>
                    <a:schemeClr val="tx1"/>
                  </a:solidFill>
                </a:rPr>
                <a:t>Docker</a:t>
              </a:r>
            </a:p>
            <a:p>
              <a:pPr marL="171450" indent="-171450">
                <a:buFont typeface="Arial" panose="020B0604020202020204" pitchFamily="34" charset="0"/>
                <a:buChar char="•"/>
              </a:pPr>
              <a:r>
                <a:rPr lang="sv-SE" sz="1100" b="0" dirty="0">
                  <a:solidFill>
                    <a:schemeClr val="tx1"/>
                  </a:solidFill>
                </a:rPr>
                <a:t>Spring Boot 2.x+</a:t>
              </a:r>
            </a:p>
          </p:txBody>
        </p:sp>
        <p:sp>
          <p:nvSpPr>
            <p:cNvPr id="45" name="Oval 44">
              <a:extLst>
                <a:ext uri="{FF2B5EF4-FFF2-40B4-BE49-F238E27FC236}">
                  <a16:creationId xmlns:a16="http://schemas.microsoft.com/office/drawing/2014/main" id="{F052D22A-2B29-44DD-8282-EC1BF0F9CF38}"/>
                </a:ext>
              </a:extLst>
            </p:cNvPr>
            <p:cNvSpPr/>
            <p:nvPr/>
          </p:nvSpPr>
          <p:spPr>
            <a:xfrm>
              <a:off x="816167" y="4555150"/>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7</a:t>
              </a:r>
            </a:p>
          </p:txBody>
        </p:sp>
        <p:sp>
          <p:nvSpPr>
            <p:cNvPr id="41" name="TextBox 40">
              <a:extLst>
                <a:ext uri="{FF2B5EF4-FFF2-40B4-BE49-F238E27FC236}">
                  <a16:creationId xmlns:a16="http://schemas.microsoft.com/office/drawing/2014/main" id="{61D03E1A-EC7A-45E7-BAC7-FF0849C7449B}"/>
                </a:ext>
              </a:extLst>
            </p:cNvPr>
            <p:cNvSpPr txBox="1"/>
            <p:nvPr/>
          </p:nvSpPr>
          <p:spPr>
            <a:xfrm>
              <a:off x="1892667" y="4555150"/>
              <a:ext cx="1523998"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Microservices</a:t>
              </a:r>
            </a:p>
          </p:txBody>
        </p:sp>
        <p:sp>
          <p:nvSpPr>
            <p:cNvPr id="42" name="TextBox 41">
              <a:extLst>
                <a:ext uri="{FF2B5EF4-FFF2-40B4-BE49-F238E27FC236}">
                  <a16:creationId xmlns:a16="http://schemas.microsoft.com/office/drawing/2014/main" id="{9381899C-BD12-4E1A-A76F-7AEC824E9F97}"/>
                </a:ext>
              </a:extLst>
            </p:cNvPr>
            <p:cNvSpPr txBox="1"/>
            <p:nvPr/>
          </p:nvSpPr>
          <p:spPr>
            <a:xfrm>
              <a:off x="3661601" y="4555150"/>
              <a:ext cx="3445713"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Web Services, Microservices, Discovery, API Gateway, Circuit Breaker, Messaging Queues, Config Server, Containers</a:t>
              </a:r>
            </a:p>
          </p:txBody>
        </p:sp>
        <p:sp>
          <p:nvSpPr>
            <p:cNvPr id="44" name="TextBox 43">
              <a:extLst>
                <a:ext uri="{FF2B5EF4-FFF2-40B4-BE49-F238E27FC236}">
                  <a16:creationId xmlns:a16="http://schemas.microsoft.com/office/drawing/2014/main" id="{A8F6539D-E3AE-4463-BBDE-5E5E2FAF0928}"/>
                </a:ext>
              </a:extLst>
            </p:cNvPr>
            <p:cNvSpPr txBox="1"/>
            <p:nvPr/>
          </p:nvSpPr>
          <p:spPr>
            <a:xfrm>
              <a:off x="9593854" y="4263211"/>
              <a:ext cx="2255246"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2 </a:t>
              </a:r>
              <a:r>
                <a:rPr lang="en-US" sz="1100" b="0" dirty="0">
                  <a:solidFill>
                    <a:schemeClr val="tx1"/>
                  </a:solidFill>
                </a:rPr>
                <a:t>– Group Project (Tools)</a:t>
              </a:r>
            </a:p>
          </p:txBody>
        </p:sp>
      </p:grpSp>
      <p:grpSp>
        <p:nvGrpSpPr>
          <p:cNvPr id="72" name="Group 71">
            <a:extLst>
              <a:ext uri="{FF2B5EF4-FFF2-40B4-BE49-F238E27FC236}">
                <a16:creationId xmlns:a16="http://schemas.microsoft.com/office/drawing/2014/main" id="{D5FF82CD-FAEA-448C-8E1D-DF458B634B6E}"/>
              </a:ext>
            </a:extLst>
          </p:cNvPr>
          <p:cNvGrpSpPr/>
          <p:nvPr/>
        </p:nvGrpSpPr>
        <p:grpSpPr>
          <a:xfrm>
            <a:off x="816167" y="5067321"/>
            <a:ext cx="11017645" cy="238036"/>
            <a:chOff x="816167" y="4997368"/>
            <a:chExt cx="11017645" cy="238036"/>
          </a:xfrm>
        </p:grpSpPr>
        <p:sp>
          <p:nvSpPr>
            <p:cNvPr id="47" name="TextBox 46">
              <a:extLst>
                <a:ext uri="{FF2B5EF4-FFF2-40B4-BE49-F238E27FC236}">
                  <a16:creationId xmlns:a16="http://schemas.microsoft.com/office/drawing/2014/main" id="{77CFC39E-DC65-4B50-854E-D26F424A4E6F}"/>
                </a:ext>
              </a:extLst>
            </p:cNvPr>
            <p:cNvSpPr txBox="1"/>
            <p:nvPr/>
          </p:nvSpPr>
          <p:spPr>
            <a:xfrm>
              <a:off x="3661601" y="4997368"/>
              <a:ext cx="3445713"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a:t>
              </a:r>
            </a:p>
          </p:txBody>
        </p:sp>
        <p:grpSp>
          <p:nvGrpSpPr>
            <p:cNvPr id="64" name="Group 63">
              <a:extLst>
                <a:ext uri="{FF2B5EF4-FFF2-40B4-BE49-F238E27FC236}">
                  <a16:creationId xmlns:a16="http://schemas.microsoft.com/office/drawing/2014/main" id="{3FBA2E97-F7C9-47E2-88D0-62150B808F5E}"/>
                </a:ext>
              </a:extLst>
            </p:cNvPr>
            <p:cNvGrpSpPr/>
            <p:nvPr/>
          </p:nvGrpSpPr>
          <p:grpSpPr>
            <a:xfrm>
              <a:off x="816167" y="4997368"/>
              <a:ext cx="11017645" cy="238036"/>
              <a:chOff x="816167" y="4997368"/>
              <a:chExt cx="11017645" cy="238036"/>
            </a:xfrm>
          </p:grpSpPr>
          <p:sp>
            <p:nvSpPr>
              <p:cNvPr id="48" name="TextBox 47">
                <a:extLst>
                  <a:ext uri="{FF2B5EF4-FFF2-40B4-BE49-F238E27FC236}">
                    <a16:creationId xmlns:a16="http://schemas.microsoft.com/office/drawing/2014/main" id="{6920C61C-CE1C-4CDA-B34B-5C4E76EA2A8D}"/>
                  </a:ext>
                </a:extLst>
              </p:cNvPr>
              <p:cNvSpPr txBox="1"/>
              <p:nvPr/>
            </p:nvSpPr>
            <p:spPr>
              <a:xfrm>
                <a:off x="7401370" y="4997368"/>
                <a:ext cx="1869744"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sv-SE" sz="1100" b="0" dirty="0">
                    <a:solidFill>
                      <a:schemeClr val="tx1"/>
                    </a:solidFill>
                  </a:rPr>
                  <a:t>-</a:t>
                </a:r>
              </a:p>
            </p:txBody>
          </p:sp>
          <p:sp>
            <p:nvSpPr>
              <p:cNvPr id="50" name="Oval 49">
                <a:extLst>
                  <a:ext uri="{FF2B5EF4-FFF2-40B4-BE49-F238E27FC236}">
                    <a16:creationId xmlns:a16="http://schemas.microsoft.com/office/drawing/2014/main" id="{403019B1-13CC-4ED0-B28C-48EE1D60BF97}"/>
                  </a:ext>
                </a:extLst>
              </p:cNvPr>
              <p:cNvSpPr/>
              <p:nvPr/>
            </p:nvSpPr>
            <p:spPr>
              <a:xfrm>
                <a:off x="816167" y="4997368"/>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8</a:t>
                </a:r>
              </a:p>
            </p:txBody>
          </p:sp>
          <p:sp>
            <p:nvSpPr>
              <p:cNvPr id="46" name="TextBox 45">
                <a:extLst>
                  <a:ext uri="{FF2B5EF4-FFF2-40B4-BE49-F238E27FC236}">
                    <a16:creationId xmlns:a16="http://schemas.microsoft.com/office/drawing/2014/main" id="{0B7AFAD5-8347-44A3-8262-150E2B84EADB}"/>
                  </a:ext>
                </a:extLst>
              </p:cNvPr>
              <p:cNvSpPr txBox="1"/>
              <p:nvPr/>
            </p:nvSpPr>
            <p:spPr>
              <a:xfrm>
                <a:off x="1892667" y="4997368"/>
                <a:ext cx="1523998"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3</a:t>
                </a:r>
              </a:p>
            </p:txBody>
          </p:sp>
          <p:sp>
            <p:nvSpPr>
              <p:cNvPr id="49" name="TextBox 48">
                <a:extLst>
                  <a:ext uri="{FF2B5EF4-FFF2-40B4-BE49-F238E27FC236}">
                    <a16:creationId xmlns:a16="http://schemas.microsoft.com/office/drawing/2014/main" id="{6BF2E0D3-80D3-4378-A7B9-621A1ADBF972}"/>
                  </a:ext>
                </a:extLst>
              </p:cNvPr>
              <p:cNvSpPr txBox="1"/>
              <p:nvPr/>
            </p:nvSpPr>
            <p:spPr>
              <a:xfrm>
                <a:off x="9578566" y="4997368"/>
                <a:ext cx="2255246"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3</a:t>
                </a:r>
                <a:r>
                  <a:rPr lang="en-US" sz="1100" b="0" dirty="0">
                    <a:solidFill>
                      <a:schemeClr val="tx1"/>
                    </a:solidFill>
                  </a:rPr>
                  <a:t>– Capstone Project (Group)</a:t>
                </a:r>
              </a:p>
            </p:txBody>
          </p:sp>
        </p:grpSp>
      </p:grpSp>
      <p:grpSp>
        <p:nvGrpSpPr>
          <p:cNvPr id="67" name="Group 66">
            <a:extLst>
              <a:ext uri="{FF2B5EF4-FFF2-40B4-BE49-F238E27FC236}">
                <a16:creationId xmlns:a16="http://schemas.microsoft.com/office/drawing/2014/main" id="{5B028107-3506-405B-AC0B-80411231744F}"/>
              </a:ext>
            </a:extLst>
          </p:cNvPr>
          <p:cNvGrpSpPr/>
          <p:nvPr/>
        </p:nvGrpSpPr>
        <p:grpSpPr>
          <a:xfrm>
            <a:off x="816167" y="5397851"/>
            <a:ext cx="11017645" cy="338554"/>
            <a:chOff x="816167" y="5339067"/>
            <a:chExt cx="11017645" cy="338554"/>
          </a:xfrm>
        </p:grpSpPr>
        <p:sp>
          <p:nvSpPr>
            <p:cNvPr id="52" name="TextBox 51">
              <a:extLst>
                <a:ext uri="{FF2B5EF4-FFF2-40B4-BE49-F238E27FC236}">
                  <a16:creationId xmlns:a16="http://schemas.microsoft.com/office/drawing/2014/main" id="{13DCFCA6-F919-4231-8A6F-6E5E68A3CB02}"/>
                </a:ext>
              </a:extLst>
            </p:cNvPr>
            <p:cNvSpPr txBox="1"/>
            <p:nvPr/>
          </p:nvSpPr>
          <p:spPr>
            <a:xfrm>
              <a:off x="3661601" y="5339068"/>
              <a:ext cx="3445713"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a:t>
              </a:r>
            </a:p>
          </p:txBody>
        </p:sp>
        <p:grpSp>
          <p:nvGrpSpPr>
            <p:cNvPr id="63" name="Group 62">
              <a:extLst>
                <a:ext uri="{FF2B5EF4-FFF2-40B4-BE49-F238E27FC236}">
                  <a16:creationId xmlns:a16="http://schemas.microsoft.com/office/drawing/2014/main" id="{6B258250-26FB-4859-8BCE-E63BF84F8BAA}"/>
                </a:ext>
              </a:extLst>
            </p:cNvPr>
            <p:cNvGrpSpPr/>
            <p:nvPr/>
          </p:nvGrpSpPr>
          <p:grpSpPr>
            <a:xfrm>
              <a:off x="816167" y="5339067"/>
              <a:ext cx="11017645" cy="338554"/>
              <a:chOff x="816167" y="5339067"/>
              <a:chExt cx="11017645" cy="338554"/>
            </a:xfrm>
          </p:grpSpPr>
          <p:sp>
            <p:nvSpPr>
              <p:cNvPr id="53" name="TextBox 52">
                <a:extLst>
                  <a:ext uri="{FF2B5EF4-FFF2-40B4-BE49-F238E27FC236}">
                    <a16:creationId xmlns:a16="http://schemas.microsoft.com/office/drawing/2014/main" id="{FE76A0F1-53D5-4C17-8A22-F59E5A96BB19}"/>
                  </a:ext>
                </a:extLst>
              </p:cNvPr>
              <p:cNvSpPr txBox="1"/>
              <p:nvPr/>
            </p:nvSpPr>
            <p:spPr>
              <a:xfrm>
                <a:off x="7401370" y="5339067"/>
                <a:ext cx="1869744"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sv-SE" sz="1100" b="0" dirty="0">
                    <a:solidFill>
                      <a:schemeClr val="tx1"/>
                    </a:solidFill>
                  </a:rPr>
                  <a:t>-</a:t>
                </a:r>
              </a:p>
            </p:txBody>
          </p:sp>
          <p:sp>
            <p:nvSpPr>
              <p:cNvPr id="55" name="Oval 54">
                <a:extLst>
                  <a:ext uri="{FF2B5EF4-FFF2-40B4-BE49-F238E27FC236}">
                    <a16:creationId xmlns:a16="http://schemas.microsoft.com/office/drawing/2014/main" id="{BCDCE1F7-67F3-48FE-8985-435864692507}"/>
                  </a:ext>
                </a:extLst>
              </p:cNvPr>
              <p:cNvSpPr/>
              <p:nvPr/>
            </p:nvSpPr>
            <p:spPr>
              <a:xfrm>
                <a:off x="816167" y="5339067"/>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9</a:t>
                </a:r>
              </a:p>
            </p:txBody>
          </p:sp>
          <p:sp>
            <p:nvSpPr>
              <p:cNvPr id="51" name="TextBox 50">
                <a:extLst>
                  <a:ext uri="{FF2B5EF4-FFF2-40B4-BE49-F238E27FC236}">
                    <a16:creationId xmlns:a16="http://schemas.microsoft.com/office/drawing/2014/main" id="{792BFBB2-BBAD-4B75-AE7D-5932682005C6}"/>
                  </a:ext>
                </a:extLst>
              </p:cNvPr>
              <p:cNvSpPr txBox="1"/>
              <p:nvPr/>
            </p:nvSpPr>
            <p:spPr>
              <a:xfrm>
                <a:off x="1892667" y="5339067"/>
                <a:ext cx="1523998" cy="338554"/>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3/Panel Interviews</a:t>
                </a:r>
              </a:p>
            </p:txBody>
          </p:sp>
          <p:sp>
            <p:nvSpPr>
              <p:cNvPr id="54" name="TextBox 53">
                <a:extLst>
                  <a:ext uri="{FF2B5EF4-FFF2-40B4-BE49-F238E27FC236}">
                    <a16:creationId xmlns:a16="http://schemas.microsoft.com/office/drawing/2014/main" id="{14CE2E1C-F024-4741-876C-C0A98D051E78}"/>
                  </a:ext>
                </a:extLst>
              </p:cNvPr>
              <p:cNvSpPr txBox="1"/>
              <p:nvPr/>
            </p:nvSpPr>
            <p:spPr>
              <a:xfrm>
                <a:off x="9578566" y="5403603"/>
                <a:ext cx="2255246"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3</a:t>
                </a:r>
                <a:r>
                  <a:rPr lang="en-US" sz="1100" b="0" dirty="0">
                    <a:solidFill>
                      <a:schemeClr val="tx1"/>
                    </a:solidFill>
                  </a:rPr>
                  <a:t>– Capstone Project (Group)</a:t>
                </a:r>
              </a:p>
            </p:txBody>
          </p:sp>
        </p:grpSp>
      </p:grpSp>
      <p:grpSp>
        <p:nvGrpSpPr>
          <p:cNvPr id="66" name="Group 65">
            <a:extLst>
              <a:ext uri="{FF2B5EF4-FFF2-40B4-BE49-F238E27FC236}">
                <a16:creationId xmlns:a16="http://schemas.microsoft.com/office/drawing/2014/main" id="{A9B19632-FC27-4A9C-879E-DCAEF3D40DF6}"/>
              </a:ext>
            </a:extLst>
          </p:cNvPr>
          <p:cNvGrpSpPr/>
          <p:nvPr/>
        </p:nvGrpSpPr>
        <p:grpSpPr>
          <a:xfrm>
            <a:off x="816167" y="5828903"/>
            <a:ext cx="11032933" cy="243685"/>
            <a:chOff x="816167" y="5781278"/>
            <a:chExt cx="11032933" cy="243685"/>
          </a:xfrm>
        </p:grpSpPr>
        <p:sp>
          <p:nvSpPr>
            <p:cNvPr id="57" name="TextBox 56">
              <a:extLst>
                <a:ext uri="{FF2B5EF4-FFF2-40B4-BE49-F238E27FC236}">
                  <a16:creationId xmlns:a16="http://schemas.microsoft.com/office/drawing/2014/main" id="{86E598E5-CDBF-427A-A614-553B954CC6A4}"/>
                </a:ext>
              </a:extLst>
            </p:cNvPr>
            <p:cNvSpPr txBox="1"/>
            <p:nvPr/>
          </p:nvSpPr>
          <p:spPr>
            <a:xfrm>
              <a:off x="3661601" y="5781278"/>
              <a:ext cx="3445713"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b="0" dirty="0">
                  <a:solidFill>
                    <a:schemeClr val="tx1"/>
                  </a:solidFill>
                </a:rPr>
                <a:t>-</a:t>
              </a:r>
            </a:p>
          </p:txBody>
        </p:sp>
        <p:grpSp>
          <p:nvGrpSpPr>
            <p:cNvPr id="62" name="Group 61">
              <a:extLst>
                <a:ext uri="{FF2B5EF4-FFF2-40B4-BE49-F238E27FC236}">
                  <a16:creationId xmlns:a16="http://schemas.microsoft.com/office/drawing/2014/main" id="{8055C587-B3DB-4030-85EE-81A65E33A002}"/>
                </a:ext>
              </a:extLst>
            </p:cNvPr>
            <p:cNvGrpSpPr/>
            <p:nvPr/>
          </p:nvGrpSpPr>
          <p:grpSpPr>
            <a:xfrm>
              <a:off x="816167" y="5781278"/>
              <a:ext cx="11032933" cy="243685"/>
              <a:chOff x="816167" y="5781278"/>
              <a:chExt cx="11032933" cy="243685"/>
            </a:xfrm>
          </p:grpSpPr>
          <p:sp>
            <p:nvSpPr>
              <p:cNvPr id="56" name="TextBox 55">
                <a:extLst>
                  <a:ext uri="{FF2B5EF4-FFF2-40B4-BE49-F238E27FC236}">
                    <a16:creationId xmlns:a16="http://schemas.microsoft.com/office/drawing/2014/main" id="{9A82041F-DDFE-4C85-B166-98D5612FFD72}"/>
                  </a:ext>
                </a:extLst>
              </p:cNvPr>
              <p:cNvSpPr txBox="1"/>
              <p:nvPr/>
            </p:nvSpPr>
            <p:spPr>
              <a:xfrm>
                <a:off x="1892667" y="5781278"/>
                <a:ext cx="1523998"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3/Showcase</a:t>
                </a:r>
              </a:p>
            </p:txBody>
          </p:sp>
          <p:sp>
            <p:nvSpPr>
              <p:cNvPr id="58" name="TextBox 57">
                <a:extLst>
                  <a:ext uri="{FF2B5EF4-FFF2-40B4-BE49-F238E27FC236}">
                    <a16:creationId xmlns:a16="http://schemas.microsoft.com/office/drawing/2014/main" id="{B768DC66-028D-4CE1-8E79-EC92F4ADEC3B}"/>
                  </a:ext>
                </a:extLst>
              </p:cNvPr>
              <p:cNvSpPr txBox="1"/>
              <p:nvPr/>
            </p:nvSpPr>
            <p:spPr>
              <a:xfrm>
                <a:off x="7401370" y="5781278"/>
                <a:ext cx="1869744"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pPr marL="171450" indent="-171450">
                  <a:buFont typeface="Arial" panose="020B0604020202020204" pitchFamily="34" charset="0"/>
                  <a:buChar char="•"/>
                </a:pPr>
                <a:r>
                  <a:rPr lang="sv-SE" sz="1100" b="0" dirty="0">
                    <a:solidFill>
                      <a:schemeClr val="tx1"/>
                    </a:solidFill>
                  </a:rPr>
                  <a:t>-</a:t>
                </a:r>
              </a:p>
            </p:txBody>
          </p:sp>
          <p:sp>
            <p:nvSpPr>
              <p:cNvPr id="59" name="TextBox 58">
                <a:extLst>
                  <a:ext uri="{FF2B5EF4-FFF2-40B4-BE49-F238E27FC236}">
                    <a16:creationId xmlns:a16="http://schemas.microsoft.com/office/drawing/2014/main" id="{EED3C5AF-8575-4116-A63A-F4AFA5205E1E}"/>
                  </a:ext>
                </a:extLst>
              </p:cNvPr>
              <p:cNvSpPr txBox="1"/>
              <p:nvPr/>
            </p:nvSpPr>
            <p:spPr>
              <a:xfrm>
                <a:off x="9593854" y="5855686"/>
                <a:ext cx="2255246" cy="169277"/>
              </a:xfrm>
              <a:prstGeom prst="rect">
                <a:avLst/>
              </a:prstGeom>
              <a:noFill/>
            </p:spPr>
            <p:txBody>
              <a:bodyPr wrap="square" lIns="73152" tIns="0" rIns="73152" bIns="0" rtlCol="0">
                <a:spAutoFit/>
              </a:bodyPr>
              <a:lstStyle>
                <a:defPPr>
                  <a:defRPr lang="en-US"/>
                </a:defPPr>
                <a:lvl1pPr>
                  <a:defRPr b="1">
                    <a:solidFill>
                      <a:schemeClr val="bg1"/>
                    </a:solidFill>
                  </a:defRPr>
                </a:lvl1pPr>
              </a:lstStyle>
              <a:p>
                <a:r>
                  <a:rPr lang="en-US" sz="1100" dirty="0">
                    <a:solidFill>
                      <a:schemeClr val="tx1"/>
                    </a:solidFill>
                  </a:rPr>
                  <a:t>Project 3</a:t>
                </a:r>
                <a:r>
                  <a:rPr lang="en-US" sz="1100" b="0" dirty="0">
                    <a:solidFill>
                      <a:schemeClr val="tx1"/>
                    </a:solidFill>
                  </a:rPr>
                  <a:t>– Capstone Project (Group)</a:t>
                </a:r>
              </a:p>
            </p:txBody>
          </p:sp>
          <p:sp>
            <p:nvSpPr>
              <p:cNvPr id="60" name="Oval 59">
                <a:extLst>
                  <a:ext uri="{FF2B5EF4-FFF2-40B4-BE49-F238E27FC236}">
                    <a16:creationId xmlns:a16="http://schemas.microsoft.com/office/drawing/2014/main" id="{3D368733-4118-438A-808D-B265C72690C1}"/>
                  </a:ext>
                </a:extLst>
              </p:cNvPr>
              <p:cNvSpPr/>
              <p:nvPr/>
            </p:nvSpPr>
            <p:spPr>
              <a:xfrm>
                <a:off x="816167" y="5781278"/>
                <a:ext cx="237744" cy="2380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US" sz="1100" dirty="0"/>
                  <a:t>10</a:t>
                </a:r>
              </a:p>
            </p:txBody>
          </p:sp>
        </p:grpSp>
      </p:grpSp>
      <p:cxnSp>
        <p:nvCxnSpPr>
          <p:cNvPr id="83" name="Straight Connector 82">
            <a:extLst>
              <a:ext uri="{FF2B5EF4-FFF2-40B4-BE49-F238E27FC236}">
                <a16:creationId xmlns:a16="http://schemas.microsoft.com/office/drawing/2014/main" id="{D649EBF1-4AFB-4D87-9790-3B01A04B4BA5}"/>
              </a:ext>
            </a:extLst>
          </p:cNvPr>
          <p:cNvCxnSpPr>
            <a:cxnSpLocks/>
          </p:cNvCxnSpPr>
          <p:nvPr/>
        </p:nvCxnSpPr>
        <p:spPr>
          <a:xfrm>
            <a:off x="281105" y="2366027"/>
            <a:ext cx="11633703" cy="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47B30C97-990F-4E6C-BDB1-5DCAD8D266FB}"/>
              </a:ext>
            </a:extLst>
          </p:cNvPr>
          <p:cNvCxnSpPr>
            <a:cxnSpLocks/>
          </p:cNvCxnSpPr>
          <p:nvPr/>
        </p:nvCxnSpPr>
        <p:spPr>
          <a:xfrm>
            <a:off x="281105" y="2797075"/>
            <a:ext cx="11633703" cy="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302D9320-725B-4FC7-8080-B25A9D794CB5}"/>
              </a:ext>
            </a:extLst>
          </p:cNvPr>
          <p:cNvCxnSpPr>
            <a:cxnSpLocks/>
          </p:cNvCxnSpPr>
          <p:nvPr/>
        </p:nvCxnSpPr>
        <p:spPr>
          <a:xfrm>
            <a:off x="281105" y="3228123"/>
            <a:ext cx="11633703" cy="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3E12CDDF-5449-40F0-9E77-80CDDACB7A3F}"/>
              </a:ext>
            </a:extLst>
          </p:cNvPr>
          <p:cNvCxnSpPr>
            <a:cxnSpLocks/>
          </p:cNvCxnSpPr>
          <p:nvPr/>
        </p:nvCxnSpPr>
        <p:spPr>
          <a:xfrm>
            <a:off x="281105" y="3828448"/>
            <a:ext cx="11633703" cy="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E3BA4B32-A6DF-4C0B-ADBB-2FC2B2174FBE}"/>
              </a:ext>
            </a:extLst>
          </p:cNvPr>
          <p:cNvCxnSpPr>
            <a:cxnSpLocks/>
          </p:cNvCxnSpPr>
          <p:nvPr/>
        </p:nvCxnSpPr>
        <p:spPr>
          <a:xfrm>
            <a:off x="281105" y="4213249"/>
            <a:ext cx="11633703" cy="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E475E13F-67A1-42C1-9907-8E403BEE51B5}"/>
              </a:ext>
            </a:extLst>
          </p:cNvPr>
          <p:cNvCxnSpPr>
            <a:cxnSpLocks/>
          </p:cNvCxnSpPr>
          <p:nvPr/>
        </p:nvCxnSpPr>
        <p:spPr>
          <a:xfrm>
            <a:off x="281105" y="4590026"/>
            <a:ext cx="11633703" cy="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6ABF89CB-33A1-4DC4-B00A-ACCD17F95E46}"/>
              </a:ext>
            </a:extLst>
          </p:cNvPr>
          <p:cNvCxnSpPr>
            <a:cxnSpLocks/>
          </p:cNvCxnSpPr>
          <p:nvPr/>
        </p:nvCxnSpPr>
        <p:spPr>
          <a:xfrm>
            <a:off x="281105" y="5021074"/>
            <a:ext cx="11633703" cy="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45DF2ACE-77E9-4C60-B8B0-71B25F048BFC}"/>
              </a:ext>
            </a:extLst>
          </p:cNvPr>
          <p:cNvCxnSpPr>
            <a:cxnSpLocks/>
          </p:cNvCxnSpPr>
          <p:nvPr/>
        </p:nvCxnSpPr>
        <p:spPr>
          <a:xfrm>
            <a:off x="281105" y="5351604"/>
            <a:ext cx="11633703" cy="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49D497B0-44BB-4CF9-B146-F6F144C22D2A}"/>
              </a:ext>
            </a:extLst>
          </p:cNvPr>
          <p:cNvCxnSpPr>
            <a:cxnSpLocks/>
          </p:cNvCxnSpPr>
          <p:nvPr/>
        </p:nvCxnSpPr>
        <p:spPr>
          <a:xfrm>
            <a:off x="281105" y="5782652"/>
            <a:ext cx="11633703" cy="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77B5176-5324-472E-B11D-DFAE48B77590}"/>
              </a:ext>
            </a:extLst>
          </p:cNvPr>
          <p:cNvSpPr/>
          <p:nvPr/>
        </p:nvSpPr>
        <p:spPr>
          <a:xfrm>
            <a:off x="5829394" y="153106"/>
            <a:ext cx="820682" cy="2660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576" tIns="36576" rIns="36576" bIns="36576" rtlCol="0" anchor="ctr"/>
          <a:lstStyle/>
          <a:p>
            <a:pPr algn="ctr"/>
            <a:r>
              <a:rPr lang="en-US" sz="1200" b="1" dirty="0">
                <a:solidFill>
                  <a:schemeClr val="tx1"/>
                </a:solidFill>
              </a:rPr>
              <a:t>Project 0 –</a:t>
            </a:r>
          </a:p>
        </p:txBody>
      </p:sp>
      <p:sp>
        <p:nvSpPr>
          <p:cNvPr id="69" name="TextBox 68">
            <a:extLst>
              <a:ext uri="{FF2B5EF4-FFF2-40B4-BE49-F238E27FC236}">
                <a16:creationId xmlns:a16="http://schemas.microsoft.com/office/drawing/2014/main" id="{47DF22E6-66CE-4AD5-BA88-E195233DD08B}"/>
              </a:ext>
            </a:extLst>
          </p:cNvPr>
          <p:cNvSpPr txBox="1"/>
          <p:nvPr/>
        </p:nvSpPr>
        <p:spPr>
          <a:xfrm>
            <a:off x="6719611" y="209169"/>
            <a:ext cx="1567570" cy="153888"/>
          </a:xfrm>
          <a:prstGeom prst="rect">
            <a:avLst/>
          </a:prstGeom>
          <a:noFill/>
        </p:spPr>
        <p:txBody>
          <a:bodyPr wrap="square" lIns="0" tIns="0" rIns="0" bIns="0" rtlCol="0" anchor="ctr">
            <a:spAutoFit/>
          </a:bodyPr>
          <a:lstStyle/>
          <a:p>
            <a:r>
              <a:rPr lang="en-US" sz="1000" dirty="0"/>
              <a:t>Java, SQL, JDBC, Scanner</a:t>
            </a:r>
          </a:p>
        </p:txBody>
      </p:sp>
      <p:sp>
        <p:nvSpPr>
          <p:cNvPr id="70" name="Rectangle 69">
            <a:extLst>
              <a:ext uri="{FF2B5EF4-FFF2-40B4-BE49-F238E27FC236}">
                <a16:creationId xmlns:a16="http://schemas.microsoft.com/office/drawing/2014/main" id="{E8BAB3BD-691F-4331-AD01-DE53B335D985}"/>
              </a:ext>
            </a:extLst>
          </p:cNvPr>
          <p:cNvSpPr/>
          <p:nvPr/>
        </p:nvSpPr>
        <p:spPr>
          <a:xfrm>
            <a:off x="5829394" y="628901"/>
            <a:ext cx="820682" cy="2660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576" tIns="36576" rIns="36576" bIns="36576" rtlCol="0" anchor="ctr"/>
          <a:lstStyle/>
          <a:p>
            <a:pPr algn="ctr"/>
            <a:r>
              <a:rPr lang="en-US" sz="1200" b="1" dirty="0">
                <a:solidFill>
                  <a:schemeClr val="tx1"/>
                </a:solidFill>
              </a:rPr>
              <a:t>Project 1 –</a:t>
            </a:r>
          </a:p>
        </p:txBody>
      </p:sp>
      <p:sp>
        <p:nvSpPr>
          <p:cNvPr id="71" name="TextBox 70">
            <a:extLst>
              <a:ext uri="{FF2B5EF4-FFF2-40B4-BE49-F238E27FC236}">
                <a16:creationId xmlns:a16="http://schemas.microsoft.com/office/drawing/2014/main" id="{9228B5DA-51DF-4464-8BF8-F0D1E86FA80D}"/>
              </a:ext>
            </a:extLst>
          </p:cNvPr>
          <p:cNvSpPr txBox="1"/>
          <p:nvPr/>
        </p:nvSpPr>
        <p:spPr>
          <a:xfrm>
            <a:off x="6719611" y="608020"/>
            <a:ext cx="1567570" cy="307777"/>
          </a:xfrm>
          <a:prstGeom prst="rect">
            <a:avLst/>
          </a:prstGeom>
          <a:noFill/>
        </p:spPr>
        <p:txBody>
          <a:bodyPr wrap="square" lIns="0" tIns="0" rIns="0" bIns="0" rtlCol="0" anchor="ctr">
            <a:spAutoFit/>
          </a:bodyPr>
          <a:lstStyle/>
          <a:p>
            <a:r>
              <a:rPr lang="en-US" sz="1000" dirty="0"/>
              <a:t>HTML, Servlet, Maven, Git, JavaScript, Hibernate, EC2, S3</a:t>
            </a:r>
          </a:p>
        </p:txBody>
      </p:sp>
      <p:sp>
        <p:nvSpPr>
          <p:cNvPr id="75" name="Rectangle 74">
            <a:extLst>
              <a:ext uri="{FF2B5EF4-FFF2-40B4-BE49-F238E27FC236}">
                <a16:creationId xmlns:a16="http://schemas.microsoft.com/office/drawing/2014/main" id="{12983CE8-9BED-40E4-A71E-51CB66110D2D}"/>
              </a:ext>
            </a:extLst>
          </p:cNvPr>
          <p:cNvSpPr/>
          <p:nvPr/>
        </p:nvSpPr>
        <p:spPr>
          <a:xfrm>
            <a:off x="8648457" y="153106"/>
            <a:ext cx="820682" cy="2660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576" tIns="36576" rIns="36576" bIns="36576" rtlCol="0" anchor="ctr"/>
          <a:lstStyle/>
          <a:p>
            <a:pPr algn="ctr"/>
            <a:r>
              <a:rPr lang="en-US" sz="1200" b="1" dirty="0">
                <a:solidFill>
                  <a:schemeClr val="tx1"/>
                </a:solidFill>
              </a:rPr>
              <a:t>Project 2 –</a:t>
            </a:r>
          </a:p>
        </p:txBody>
      </p:sp>
      <p:sp>
        <p:nvSpPr>
          <p:cNvPr id="76" name="TextBox 75">
            <a:extLst>
              <a:ext uri="{FF2B5EF4-FFF2-40B4-BE49-F238E27FC236}">
                <a16:creationId xmlns:a16="http://schemas.microsoft.com/office/drawing/2014/main" id="{52CE9DAE-C920-4251-894D-D4A24606A7CF}"/>
              </a:ext>
            </a:extLst>
          </p:cNvPr>
          <p:cNvSpPr txBox="1"/>
          <p:nvPr/>
        </p:nvSpPr>
        <p:spPr>
          <a:xfrm>
            <a:off x="9538673" y="132225"/>
            <a:ext cx="2466892" cy="307777"/>
          </a:xfrm>
          <a:prstGeom prst="rect">
            <a:avLst/>
          </a:prstGeom>
          <a:noFill/>
        </p:spPr>
        <p:txBody>
          <a:bodyPr wrap="square" lIns="0" tIns="0" rIns="0" bIns="0" rtlCol="0" anchor="ctr">
            <a:spAutoFit/>
          </a:bodyPr>
          <a:lstStyle/>
          <a:p>
            <a:r>
              <a:rPr lang="en-US" sz="1000" dirty="0"/>
              <a:t>Angular 4, Hibernate, Maven, Git, Associate DevOps pipeline, AWS, Spring Boot, Spring Data</a:t>
            </a:r>
          </a:p>
        </p:txBody>
      </p:sp>
      <p:sp>
        <p:nvSpPr>
          <p:cNvPr id="77" name="Rectangle 76">
            <a:extLst>
              <a:ext uri="{FF2B5EF4-FFF2-40B4-BE49-F238E27FC236}">
                <a16:creationId xmlns:a16="http://schemas.microsoft.com/office/drawing/2014/main" id="{765B3FA0-ADEC-4F55-9C8D-DEF7164DEEA3}"/>
              </a:ext>
            </a:extLst>
          </p:cNvPr>
          <p:cNvSpPr/>
          <p:nvPr/>
        </p:nvSpPr>
        <p:spPr>
          <a:xfrm>
            <a:off x="8648457" y="628901"/>
            <a:ext cx="820682" cy="2660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576" tIns="36576" rIns="36576" bIns="36576" rtlCol="0" anchor="ctr"/>
          <a:lstStyle/>
          <a:p>
            <a:pPr algn="ctr"/>
            <a:r>
              <a:rPr lang="en-US" sz="1200" b="1" dirty="0">
                <a:solidFill>
                  <a:schemeClr val="tx1"/>
                </a:solidFill>
              </a:rPr>
              <a:t>Project 3 –</a:t>
            </a:r>
          </a:p>
        </p:txBody>
      </p:sp>
      <p:sp>
        <p:nvSpPr>
          <p:cNvPr id="78" name="TextBox 77">
            <a:extLst>
              <a:ext uri="{FF2B5EF4-FFF2-40B4-BE49-F238E27FC236}">
                <a16:creationId xmlns:a16="http://schemas.microsoft.com/office/drawing/2014/main" id="{8EF79028-4A6E-46DF-A2E6-EAEBA2D53F72}"/>
              </a:ext>
            </a:extLst>
          </p:cNvPr>
          <p:cNvSpPr txBox="1"/>
          <p:nvPr/>
        </p:nvSpPr>
        <p:spPr>
          <a:xfrm>
            <a:off x="9538673" y="608020"/>
            <a:ext cx="2466892" cy="307777"/>
          </a:xfrm>
          <a:prstGeom prst="rect">
            <a:avLst/>
          </a:prstGeom>
          <a:noFill/>
        </p:spPr>
        <p:txBody>
          <a:bodyPr wrap="square" lIns="0" tIns="0" rIns="0" bIns="0" rtlCol="0" anchor="ctr">
            <a:spAutoFit/>
          </a:bodyPr>
          <a:lstStyle/>
          <a:p>
            <a:r>
              <a:rPr lang="en-US" sz="1000" dirty="0"/>
              <a:t>Spring Boot, Spring Data, Web Services, Trainer DevOps pipeline, AWS, Angular 4, Microservices</a:t>
            </a:r>
          </a:p>
        </p:txBody>
      </p:sp>
    </p:spTree>
    <p:extLst>
      <p:ext uri="{BB962C8B-B14F-4D97-AF65-F5344CB8AC3E}">
        <p14:creationId xmlns:p14="http://schemas.microsoft.com/office/powerpoint/2010/main" val="765811348"/>
      </p:ext>
    </p:extLst>
  </p:cSld>
  <p:clrMapOvr>
    <a:masterClrMapping/>
  </p:clrMapOvr>
  <p:extLst>
    <p:ext uri="{6950BFC3-D8DA-4A85-94F7-54DA5524770B}">
      <p188:commentRel xmlns:p188="http://schemas.microsoft.com/office/powerpoint/2018/8/main" r:id="rId2"/>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0136B-2CB5-4E95-8EE9-42E0D1773A3B}"/>
              </a:ext>
            </a:extLst>
          </p:cNvPr>
          <p:cNvSpPr/>
          <p:nvPr/>
        </p:nvSpPr>
        <p:spPr>
          <a:xfrm>
            <a:off x="0" y="2453580"/>
            <a:ext cx="6038537" cy="1371600"/>
          </a:xfrm>
          <a:custGeom>
            <a:avLst/>
            <a:gdLst>
              <a:gd name="connsiteX0" fmla="*/ 0 w 6038537"/>
              <a:gd name="connsiteY0" fmla="*/ 0 h 1371600"/>
              <a:gd name="connsiteX1" fmla="*/ 6038537 w 6038537"/>
              <a:gd name="connsiteY1" fmla="*/ 0 h 1371600"/>
              <a:gd name="connsiteX2" fmla="*/ 5332780 w 6038537"/>
              <a:gd name="connsiteY2" fmla="*/ 1371600 h 1371600"/>
              <a:gd name="connsiteX3" fmla="*/ 0 w 6038537"/>
              <a:gd name="connsiteY3" fmla="*/ 1371600 h 1371600"/>
            </a:gdLst>
            <a:ahLst/>
            <a:cxnLst>
              <a:cxn ang="0">
                <a:pos x="connsiteX0" y="connsiteY0"/>
              </a:cxn>
              <a:cxn ang="0">
                <a:pos x="connsiteX1" y="connsiteY1"/>
              </a:cxn>
              <a:cxn ang="0">
                <a:pos x="connsiteX2" y="connsiteY2"/>
              </a:cxn>
              <a:cxn ang="0">
                <a:pos x="connsiteX3" y="connsiteY3"/>
              </a:cxn>
            </a:cxnLst>
            <a:rect l="l" t="t" r="r" b="b"/>
            <a:pathLst>
              <a:path w="6038537" h="1371600">
                <a:moveTo>
                  <a:pt x="0" y="0"/>
                </a:moveTo>
                <a:lnTo>
                  <a:pt x="6038537" y="0"/>
                </a:lnTo>
                <a:lnTo>
                  <a:pt x="5332780" y="1371600"/>
                </a:lnTo>
                <a:lnTo>
                  <a:pt x="0" y="1371600"/>
                </a:lnTo>
                <a:close/>
              </a:path>
            </a:pathLst>
          </a:custGeom>
          <a:solidFill>
            <a:schemeClr val="accent3">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6000" dirty="0">
              <a:solidFill>
                <a:schemeClr val="bg1"/>
              </a:solidFill>
              <a:latin typeface="Futura PT Heavy" panose="020B0802020204020303" pitchFamily="34" charset="0"/>
            </a:endParaRPr>
          </a:p>
        </p:txBody>
      </p:sp>
      <p:sp>
        <p:nvSpPr>
          <p:cNvPr id="4" name="Parallelogram 3">
            <a:extLst>
              <a:ext uri="{FF2B5EF4-FFF2-40B4-BE49-F238E27FC236}">
                <a16:creationId xmlns:a16="http://schemas.microsoft.com/office/drawing/2014/main" id="{F7821727-3B4A-4A41-851D-A2B6FEFACB3A}"/>
              </a:ext>
            </a:extLst>
          </p:cNvPr>
          <p:cNvSpPr/>
          <p:nvPr/>
        </p:nvSpPr>
        <p:spPr>
          <a:xfrm>
            <a:off x="4819336" y="2682180"/>
            <a:ext cx="1828798" cy="914400"/>
          </a:xfrm>
          <a:prstGeom prst="parallelogram">
            <a:avLst>
              <a:gd name="adj" fmla="val 5145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6000" dirty="0">
              <a:solidFill>
                <a:schemeClr val="bg1"/>
              </a:solidFill>
              <a:latin typeface="Futura PT Light" panose="020B0402020204020303" pitchFamily="34" charset="0"/>
            </a:endParaRPr>
          </a:p>
        </p:txBody>
      </p:sp>
      <p:sp>
        <p:nvSpPr>
          <p:cNvPr id="2" name="TextBox 1">
            <a:extLst>
              <a:ext uri="{FF2B5EF4-FFF2-40B4-BE49-F238E27FC236}">
                <a16:creationId xmlns:a16="http://schemas.microsoft.com/office/drawing/2014/main" id="{F191C4BC-3B22-8041-ADD1-4479CF1D5B51}"/>
              </a:ext>
            </a:extLst>
          </p:cNvPr>
          <p:cNvSpPr txBox="1"/>
          <p:nvPr/>
        </p:nvSpPr>
        <p:spPr>
          <a:xfrm>
            <a:off x="296141" y="2634900"/>
            <a:ext cx="3913598" cy="984885"/>
          </a:xfrm>
          <a:prstGeom prst="rect">
            <a:avLst/>
          </a:prstGeom>
          <a:noFill/>
        </p:spPr>
        <p:txBody>
          <a:bodyPr wrap="square" rtlCol="0">
            <a:spAutoFit/>
          </a:bodyPr>
          <a:lstStyle/>
          <a:p>
            <a:r>
              <a:rPr lang="en-US" dirty="0">
                <a:solidFill>
                  <a:schemeClr val="bg1"/>
                </a:solidFill>
              </a:rPr>
              <a:t>For more information:</a:t>
            </a:r>
          </a:p>
          <a:p>
            <a:r>
              <a:rPr lang="en-US" sz="2000" b="1" dirty="0">
                <a:solidFill>
                  <a:schemeClr val="bg1"/>
                </a:solidFill>
              </a:rPr>
              <a:t>Alexa Gilroy</a:t>
            </a:r>
          </a:p>
          <a:p>
            <a:r>
              <a:rPr lang="en-US" sz="2000" b="1" dirty="0">
                <a:solidFill>
                  <a:schemeClr val="bg1"/>
                </a:solidFill>
              </a:rPr>
              <a:t>Email: alexandra.gilroy@revature.com</a:t>
            </a:r>
          </a:p>
        </p:txBody>
      </p:sp>
      <p:pic>
        <p:nvPicPr>
          <p:cNvPr id="9" name="Graphic 8">
            <a:extLst>
              <a:ext uri="{FF2B5EF4-FFF2-40B4-BE49-F238E27FC236}">
                <a16:creationId xmlns:a16="http://schemas.microsoft.com/office/drawing/2014/main" id="{0BF51A26-8288-41A3-9384-3F969DB7049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57825" y="2835910"/>
            <a:ext cx="609600" cy="609600"/>
          </a:xfrm>
          <a:prstGeom prst="rect">
            <a:avLst/>
          </a:prstGeom>
        </p:spPr>
      </p:pic>
    </p:spTree>
    <p:extLst>
      <p:ext uri="{BB962C8B-B14F-4D97-AF65-F5344CB8AC3E}">
        <p14:creationId xmlns:p14="http://schemas.microsoft.com/office/powerpoint/2010/main" val="2480480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F712E-2020-4833-9A4E-91710C5B6FD2}"/>
              </a:ext>
            </a:extLst>
          </p:cNvPr>
          <p:cNvSpPr>
            <a:spLocks noGrp="1"/>
          </p:cNvSpPr>
          <p:nvPr>
            <p:ph type="title"/>
          </p:nvPr>
        </p:nvSpPr>
        <p:spPr/>
        <p:txBody>
          <a:bodyPr/>
          <a:lstStyle/>
          <a:p>
            <a:r>
              <a:rPr lang="en-US" dirty="0"/>
              <a:t>Profiles</a:t>
            </a:r>
          </a:p>
        </p:txBody>
      </p:sp>
    </p:spTree>
    <p:extLst>
      <p:ext uri="{BB962C8B-B14F-4D97-AF65-F5344CB8AC3E}">
        <p14:creationId xmlns:p14="http://schemas.microsoft.com/office/powerpoint/2010/main" val="3257105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person wearing glasses&#10;&#10;Description automatically generated with medium confidence">
            <a:extLst>
              <a:ext uri="{FF2B5EF4-FFF2-40B4-BE49-F238E27FC236}">
                <a16:creationId xmlns:a16="http://schemas.microsoft.com/office/drawing/2014/main" id="{365C6883-B933-43E3-954F-36395DB20285}"/>
              </a:ext>
            </a:extLst>
          </p:cNvPr>
          <p:cNvPicPr>
            <a:picLocks noGrp="1" noChangeAspect="1"/>
          </p:cNvPicPr>
          <p:nvPr>
            <p:ph type="pic" idx="2"/>
          </p:nvPr>
        </p:nvPicPr>
        <p:blipFill rotWithShape="1">
          <a:blip r:embed="rId2">
            <a:extLst>
              <a:ext uri="{28A0092B-C50C-407E-A947-70E740481C1C}">
                <a14:useLocalDpi xmlns:a14="http://schemas.microsoft.com/office/drawing/2010/main" val="0"/>
              </a:ext>
            </a:extLst>
          </a:blip>
          <a:srcRect t="2586" b="2586"/>
          <a:stretch/>
        </p:blipFill>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Alberto Figallo</a:t>
            </a:r>
          </a:p>
        </p:txBody>
      </p:sp>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5137" y="1825549"/>
            <a:ext cx="9759042" cy="1889235"/>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University Projects/Internships</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Created a small web application to register users using HTML and CSS.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Java, C++, C#, .NET, HTML, CSS, SQL.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Work Experience (if any):</a:t>
            </a:r>
          </a:p>
          <a:p>
            <a:pPr marL="514350" marR="0" lvl="1" indent="-285750" algn="just"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Caché Backend Developer @ R Systems International.</a:t>
            </a:r>
            <a:r>
              <a:rPr kumimoji="0" lang="en-US" sz="1300" i="0" u="none" strike="noStrike" kern="1200" cap="none" spc="0" normalizeH="0" baseline="0" noProof="0" dirty="0">
                <a:ln>
                  <a:noFill/>
                </a:ln>
                <a:solidFill>
                  <a:prstClr val="black"/>
                </a:solidFill>
                <a:effectLst/>
                <a:uLnTx/>
                <a:uFillTx/>
                <a:latin typeface="Calibri" panose="020F0502020204030204"/>
                <a:ea typeface="+mn-ea"/>
                <a:cs typeface="+mn-cs"/>
              </a:rPr>
              <a:t> Primary responsibilities included creation and implementation of new code per the requirements of each project. Performing data repairs, maintenance and upgrades of existing code in the production environment requests. As well making changes with the Business Objects files using UNIX.</a:t>
            </a: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Las Americas Institute of Technology</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5137" y="3925953"/>
            <a:ext cx="9759042" cy="2249334"/>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3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Thanks to the training I’ve learned how to create web applications using the right technologies.</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0</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Created a Simple Banking System with database persistence using PostgreSQL. All data was inserted </a:t>
            </a:r>
            <a:r>
              <a:rPr lang="en-US" sz="1300" dirty="0">
                <a:solidFill>
                  <a:prstClr val="black"/>
                </a:solidFill>
                <a:latin typeface="Calibri" panose="020F0502020204030204"/>
              </a:rPr>
              <a:t>by reading user input thru the console and stored in the corresponding tables. Javadoc, Logging, JUnit, Mockito.</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1</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Created an Expense Reimbursement System web application. Using Maven for the business logic. HTML, Bootstrap and JavaScript for the web pages and PostgreSQL for data persistence. Javadoc, Logging, JUnit, Mockito.</a:t>
            </a:r>
          </a:p>
          <a:p>
            <a:pPr marL="4572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2</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Worked on the creation of the database as well with Hibernate to connect to the database. PostgreSQL, Hibernate, Spring.</a:t>
            </a:r>
          </a:p>
        </p:txBody>
      </p:sp>
      <p:cxnSp>
        <p:nvCxnSpPr>
          <p:cNvPr id="12" name="Straight Connector 11">
            <a:extLst>
              <a:ext uri="{FF2B5EF4-FFF2-40B4-BE49-F238E27FC236}">
                <a16:creationId xmlns:a16="http://schemas.microsoft.com/office/drawing/2014/main" id="{CF747C1F-A7A8-48FC-A678-4768937F4A31}"/>
              </a:ext>
            </a:extLst>
          </p:cNvPr>
          <p:cNvCxnSpPr>
            <a:cxnSpLocks/>
          </p:cNvCxnSpPr>
          <p:nvPr/>
        </p:nvCxnSpPr>
        <p:spPr>
          <a:xfrm>
            <a:off x="2055137" y="3820369"/>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030" name="Picture 6">
            <a:extLst>
              <a:ext uri="{FF2B5EF4-FFF2-40B4-BE49-F238E27FC236}">
                <a16:creationId xmlns:a16="http://schemas.microsoft.com/office/drawing/2014/main" id="{5FD062A4-AA07-4427-B5E7-B01750B859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707" y="3494493"/>
            <a:ext cx="1401268" cy="46959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5F227A5-0F94-E94E-9AF4-DC9D3D975F70}"/>
              </a:ext>
            </a:extLst>
          </p:cNvPr>
          <p:cNvSpPr txBox="1"/>
          <p:nvPr/>
        </p:nvSpPr>
        <p:spPr>
          <a:xfrm>
            <a:off x="5715000" y="6433457"/>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483306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A person smiling for the camera&#10;&#10;Description automatically generated with medium confidence">
            <a:extLst>
              <a:ext uri="{FF2B5EF4-FFF2-40B4-BE49-F238E27FC236}">
                <a16:creationId xmlns:a16="http://schemas.microsoft.com/office/drawing/2014/main" id="{1B882343-893D-4995-84BC-2356830F6315}"/>
              </a:ext>
            </a:extLst>
          </p:cNvPr>
          <p:cNvPicPr>
            <a:picLocks noGrp="1" noChangeAspect="1"/>
          </p:cNvPicPr>
          <p:nvPr>
            <p:ph type="pic" idx="2"/>
          </p:nvPr>
        </p:nvPicPr>
        <p:blipFill rotWithShape="1">
          <a:blip r:embed="rId2">
            <a:extLst>
              <a:ext uri="{28A0092B-C50C-407E-A947-70E740481C1C}">
                <a14:useLocalDpi xmlns:a14="http://schemas.microsoft.com/office/drawing/2010/main" val="0"/>
              </a:ext>
            </a:extLst>
          </a:blip>
          <a:srcRect l="20341" r="20341"/>
          <a:stretch/>
        </p:blipFill>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Andrew Wolf		</a:t>
            </a:r>
          </a:p>
        </p:txBody>
      </p:sp>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5137" y="1825549"/>
            <a:ext cx="9759042" cy="1284967"/>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Franklin University Experience</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Mention projects that you worked on – objectives, outcomes, tools, techniques used, industry knowledge acquired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Java, SQL, Hibernate, Angular 4+, TypeScript, JavaScript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Work Experience: Revature</a:t>
            </a: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Franklin  University	</a:t>
            </a: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kumimoji="0" lang="en-US" sz="1600" i="0" u="none" strike="noStrike" kern="1200" cap="none" spc="0" normalizeH="0" baseline="0" noProof="0" dirty="0">
                <a:ln>
                  <a:noFill/>
                </a:ln>
                <a:solidFill>
                  <a:prstClr val="black"/>
                </a:solidFill>
                <a:effectLst/>
                <a:uLnTx/>
                <a:uFillTx/>
                <a:latin typeface="Calibri Light" panose="020F0302020204030204"/>
                <a:ea typeface="+mj-ea"/>
                <a:cs typeface="+mj-cs"/>
              </a:rPr>
              <a:t>Information Technology</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9" name="Title 1">
            <a:extLst>
              <a:ext uri="{FF2B5EF4-FFF2-40B4-BE49-F238E27FC236}">
                <a16:creationId xmlns:a16="http://schemas.microsoft.com/office/drawing/2014/main" id="{3BE7EBAC-F5B8-44A2-BEA0-6641305F7198}"/>
              </a:ext>
            </a:extLst>
          </p:cNvPr>
          <p:cNvSpPr txBox="1">
            <a:spLocks/>
          </p:cNvSpPr>
          <p:nvPr/>
        </p:nvSpPr>
        <p:spPr>
          <a:xfrm>
            <a:off x="6287678" y="845935"/>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 </a:t>
            </a: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5137" y="3449703"/>
            <a:ext cx="9759042" cy="2377574"/>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3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300" dirty="0">
                <a:solidFill>
                  <a:prstClr val="black"/>
                </a:solidFill>
                <a:latin typeface="Calibri" panose="020F0502020204030204"/>
              </a:rPr>
              <a:t>Learning up to now: </a:t>
            </a:r>
          </a:p>
          <a:p>
            <a:pPr marL="687388" lvl="2" indent="-166688">
              <a:buSzPct val="75000"/>
              <a:buFont typeface="Courier New" panose="02070309020205020404" pitchFamily="49" charset="0"/>
              <a:buChar char="o"/>
              <a:defRPr/>
            </a:pPr>
            <a:r>
              <a:rPr lang="en-US" sz="1300" dirty="0">
                <a:solidFill>
                  <a:prstClr val="black"/>
                </a:solidFill>
                <a:latin typeface="Calibri" panose="020F0502020204030204"/>
              </a:rPr>
              <a:t>Letting someone else take the lead when they have more experience working on a software development team project</a:t>
            </a:r>
          </a:p>
          <a:p>
            <a:pPr marL="687388" lvl="2" indent="-166688">
              <a:buSzPct val="75000"/>
              <a:buFont typeface="Courier New" panose="02070309020205020404" pitchFamily="49" charset="0"/>
              <a:buChar char="o"/>
              <a:defRPr/>
            </a:pPr>
            <a:r>
              <a:rPr lang="en-US" sz="1300" dirty="0">
                <a:solidFill>
                  <a:prstClr val="black"/>
                </a:solidFill>
                <a:latin typeface="Calibri" panose="020F0502020204030204"/>
              </a:rPr>
              <a:t>Managing time and energy in the intensive bootcamp-style environment of the 10-week Revature program</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0</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Created console-based banking application: Java, JDBC, SQL, AWS RDS, PostgreSQL database.</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1</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Website expense reimbursement system for employees: Java, JDBC, SQL, AWS RDS, PostgreSQL database</a:t>
            </a:r>
          </a:p>
          <a:p>
            <a:pPr marL="4572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2</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Quiz application for learning Java Full Stack: Java, Hibernate, Spring, AWS RDS, Jenkins, Angular 12</a:t>
            </a:r>
          </a:p>
        </p:txBody>
      </p:sp>
      <p:cxnSp>
        <p:nvCxnSpPr>
          <p:cNvPr id="12" name="Straight Connector 11">
            <a:extLst>
              <a:ext uri="{FF2B5EF4-FFF2-40B4-BE49-F238E27FC236}">
                <a16:creationId xmlns:a16="http://schemas.microsoft.com/office/drawing/2014/main" id="{CF747C1F-A7A8-48FC-A678-4768937F4A31}"/>
              </a:ext>
            </a:extLst>
          </p:cNvPr>
          <p:cNvCxnSpPr>
            <a:cxnSpLocks/>
          </p:cNvCxnSpPr>
          <p:nvPr/>
        </p:nvCxnSpPr>
        <p:spPr>
          <a:xfrm>
            <a:off x="2055137" y="3280109"/>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Franklin University - Wikipedia">
            <a:extLst>
              <a:ext uri="{FF2B5EF4-FFF2-40B4-BE49-F238E27FC236}">
                <a16:creationId xmlns:a16="http://schemas.microsoft.com/office/drawing/2014/main" id="{80CDE277-CEBC-4B89-8B39-423114BE6E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270" y="2565734"/>
            <a:ext cx="1428750" cy="1428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4327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7164055B-4886-4646-A4CD-5E89DA594107}"/>
              </a:ext>
            </a:extLst>
          </p:cNvPr>
          <p:cNvPicPr>
            <a:picLocks noGrp="1" noChangeAspect="1"/>
          </p:cNvPicPr>
          <p:nvPr>
            <p:ph type="pic" idx="2"/>
          </p:nvPr>
        </p:nvPicPr>
        <p:blipFill rotWithShape="1">
          <a:blip r:embed="rId2">
            <a:extLst>
              <a:ext uri="{28A0092B-C50C-407E-A947-70E740481C1C}">
                <a14:useLocalDpi xmlns:a14="http://schemas.microsoft.com/office/drawing/2010/main" val="0"/>
              </a:ext>
            </a:extLst>
          </a:blip>
          <a:srcRect l="27572" r="27572"/>
          <a:stretch/>
        </p:blipFill>
        <p:spPr>
          <a:xfrm rot="5400000">
            <a:off x="10401300" y="63500"/>
            <a:ext cx="1397000" cy="1473200"/>
          </a:xfrm>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Antares L. Simensis</a:t>
            </a:r>
          </a:p>
        </p:txBody>
      </p:sp>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5137" y="1825560"/>
            <a:ext cx="9750582" cy="1696875"/>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IntelliJ, VSCode, Java 8, JavaScript, TypeScript, Apache Tomcat, Catalina, Javalin, Node.JS, Express.JS, Hibernate, PostgreSQL, AWS   RDS, Jackson Java Library, Log4j,  Maven, TDD, Junit, Git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Work Experience (if any):</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300" dirty="0">
                <a:solidFill>
                  <a:prstClr val="black"/>
                </a:solidFill>
                <a:latin typeface="Calibri" panose="020F0502020204030204"/>
              </a:rPr>
              <a:t>I have worked in a variety of capacities: Network Administrator, farmer, cocktail bartender, consulting math teacher, beverage consultant and, now, aspiring software engineer. Throughout these experiences I have trained staff, coordinated maintenance windows, created custom products, given presentations and worked in large and small teams. Position notwithstanding, I am always driven to serve as a trusted authority, perform tasks efficiently an maintain productive relationships with internal and external clients.</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University</a:t>
            </a:r>
            <a:r>
              <a:rPr lang="en-US" sz="1600" dirty="0">
                <a:solidFill>
                  <a:prstClr val="black"/>
                </a:solidFill>
                <a:latin typeface="Calibri Light" panose="020F0302020204030204"/>
              </a:rPr>
              <a:t>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of California, San Diego</a:t>
            </a: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lang="en-US" sz="1600" dirty="0">
                <a:solidFill>
                  <a:prstClr val="black"/>
                </a:solidFill>
                <a:latin typeface="Calibri Light" panose="020F0302020204030204"/>
              </a:rPr>
              <a:t>Joint Mathematics and Economics </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9" name="Title 1">
            <a:extLst>
              <a:ext uri="{FF2B5EF4-FFF2-40B4-BE49-F238E27FC236}">
                <a16:creationId xmlns:a16="http://schemas.microsoft.com/office/drawing/2014/main" id="{3BE7EBAC-F5B8-44A2-BEA0-6641305F7198}"/>
              </a:ext>
            </a:extLst>
          </p:cNvPr>
          <p:cNvSpPr txBox="1">
            <a:spLocks/>
          </p:cNvSpPr>
          <p:nvPr/>
        </p:nvSpPr>
        <p:spPr>
          <a:xfrm>
            <a:off x="5740983" y="854777"/>
            <a:ext cx="4471796" cy="5365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Certifications:  </a:t>
            </a:r>
            <a:r>
              <a:rPr lang="en-US" sz="1600" dirty="0">
                <a:solidFill>
                  <a:prstClr val="black"/>
                </a:solidFill>
                <a:latin typeface="Calibri Light" panose="020F0302020204030204"/>
              </a:rPr>
              <a:t>AWS Solutions Architect Associate</a:t>
            </a:r>
          </a:p>
          <a:p>
            <a:pPr marL="0" marR="0" lvl="0" indent="0" algn="l" defTabSz="914400" rtl="0" eaLnBrk="1" fontAlgn="auto" latinLnBrk="0" hangingPunct="1">
              <a:lnSpc>
                <a:spcPct val="90000"/>
              </a:lnSpc>
              <a:spcBef>
                <a:spcPts val="500"/>
              </a:spcBef>
              <a:spcAft>
                <a:spcPts val="500"/>
              </a:spcAft>
              <a:buClrTx/>
              <a:buSzTx/>
              <a:buFontTx/>
              <a:buNone/>
              <a:tabLst/>
              <a:defRPr/>
            </a:pPr>
            <a:r>
              <a:rPr lang="en-US" sz="1600" dirty="0">
                <a:solidFill>
                  <a:prstClr val="black"/>
                </a:solidFill>
                <a:latin typeface="Calibri Light" panose="020F0302020204030204"/>
              </a:rPr>
              <a:t>	      Cisco Certified Network Associate </a:t>
            </a: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5137" y="3744978"/>
            <a:ext cx="9759042" cy="2429383"/>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3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300" dirty="0">
                <a:solidFill>
                  <a:prstClr val="black"/>
                </a:solidFill>
                <a:latin typeface="Calibri" panose="020F0502020204030204"/>
              </a:rPr>
              <a:t>Learning how to leverage the tools, technologies and design patterns necessary to building robust end to end applications. Additionally, we have undergone training in DevOps techniques and Agile methodologies required to effectively manage projects.</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0</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Console application with data persistence in an MVC pattern, Java 8, JDBC, Junit, PostgreSQL, RDS, JUnit</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1</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Full stack application using classic front-end development technologies: Java 8, Javalin, JDBC, PostgreSQL, RDS, HTML, CSS, JavaScript, JUnit</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Calibri" panose="020F0502020204030204"/>
                <a:ea typeface="+mn-ea"/>
                <a:cs typeface="+mn-cs"/>
              </a:rPr>
              <a:t>Project 2</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rPr>
              <a:t>Full stack application building from our previous experiences and using a front-end development framework: Angular, TypeScript, Java 8, Spring Framework, Hibernate, Jenkins, PostgreSQL, RDS, JUnit, Mockito</a:t>
            </a:r>
          </a:p>
        </p:txBody>
      </p:sp>
      <p:cxnSp>
        <p:nvCxnSpPr>
          <p:cNvPr id="12" name="Straight Connector 11">
            <a:extLst>
              <a:ext uri="{FF2B5EF4-FFF2-40B4-BE49-F238E27FC236}">
                <a16:creationId xmlns:a16="http://schemas.microsoft.com/office/drawing/2014/main" id="{CF747C1F-A7A8-48FC-A678-4768937F4A31}"/>
              </a:ext>
            </a:extLst>
          </p:cNvPr>
          <p:cNvCxnSpPr>
            <a:cxnSpLocks/>
          </p:cNvCxnSpPr>
          <p:nvPr/>
        </p:nvCxnSpPr>
        <p:spPr>
          <a:xfrm>
            <a:off x="2055137" y="3633707"/>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293FEFBD-474F-4AB3-B3AC-F8C2B7F7A5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580" y="1825549"/>
            <a:ext cx="1154514" cy="1083455"/>
          </a:xfrm>
          <a:prstGeom prst="rect">
            <a:avLst/>
          </a:prstGeom>
        </p:spPr>
      </p:pic>
      <p:pic>
        <p:nvPicPr>
          <p:cNvPr id="21" name="Picture 20">
            <a:extLst>
              <a:ext uri="{FF2B5EF4-FFF2-40B4-BE49-F238E27FC236}">
                <a16:creationId xmlns:a16="http://schemas.microsoft.com/office/drawing/2014/main" id="{FAA78475-8B3D-44AB-ACE5-572F5FAACE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111" y="3199157"/>
            <a:ext cx="1221452" cy="1221452"/>
          </a:xfrm>
          <a:prstGeom prst="rect">
            <a:avLst/>
          </a:prstGeom>
        </p:spPr>
      </p:pic>
      <p:pic>
        <p:nvPicPr>
          <p:cNvPr id="23" name="Picture 22">
            <a:extLst>
              <a:ext uri="{FF2B5EF4-FFF2-40B4-BE49-F238E27FC236}">
                <a16:creationId xmlns:a16="http://schemas.microsoft.com/office/drawing/2014/main" id="{207D5174-1FF3-4E1E-BBFA-524748B47A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2147" y="4561091"/>
            <a:ext cx="1107381" cy="1111085"/>
          </a:xfrm>
          <a:prstGeom prst="rect">
            <a:avLst/>
          </a:prstGeom>
        </p:spPr>
      </p:pic>
    </p:spTree>
    <p:extLst>
      <p:ext uri="{BB962C8B-B14F-4D97-AF65-F5344CB8AC3E}">
        <p14:creationId xmlns:p14="http://schemas.microsoft.com/office/powerpoint/2010/main" val="3520419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2"/>
          <p:cNvSpPr txBox="1"/>
          <p:nvPr/>
        </p:nvSpPr>
        <p:spPr>
          <a:xfrm>
            <a:off x="2055125" y="1825560"/>
            <a:ext cx="9759000" cy="1773306"/>
          </a:xfrm>
          <a:prstGeom prst="rect">
            <a:avLst/>
          </a:prstGeom>
          <a:noFill/>
          <a:ln>
            <a:noFill/>
          </a:ln>
        </p:spPr>
        <p:txBody>
          <a:bodyPr spcFirstLastPara="1" wrap="square" lIns="0" tIns="0" rIns="0" bIns="0" anchor="t" anchorCtr="0">
            <a:spAutoFit/>
          </a:bodyPr>
          <a:lstStyle/>
          <a:p>
            <a:pPr marL="228600" marR="0" lvl="0" indent="-228600" algn="l" rtl="0">
              <a:lnSpc>
                <a:spcPct val="90000"/>
              </a:lnSpc>
              <a:spcBef>
                <a:spcPts val="0"/>
              </a:spcBef>
              <a:spcAft>
                <a:spcPts val="0"/>
              </a:spcAft>
              <a:buClr>
                <a:schemeClr val="dk1"/>
              </a:buClr>
              <a:buSzPts val="1400"/>
              <a:buFont typeface="Arial"/>
              <a:buChar char="•"/>
            </a:pPr>
            <a:r>
              <a:rPr lang="en-US" sz="1300" b="1" i="0" u="none" strike="noStrike" cap="none" dirty="0">
                <a:solidFill>
                  <a:schemeClr val="dk1"/>
                </a:solidFill>
                <a:ea typeface="Calibri"/>
                <a:cs typeface="Calibri"/>
                <a:sym typeface="Calibri"/>
              </a:rPr>
              <a:t>University Projects/Internships</a:t>
            </a:r>
            <a:endParaRPr sz="1300" b="1" dirty="0"/>
          </a:p>
          <a:p>
            <a:pPr marL="457200" marR="0" lvl="1" indent="-228600" algn="l" rtl="0">
              <a:lnSpc>
                <a:spcPct val="90000"/>
              </a:lnSpc>
              <a:spcBef>
                <a:spcPts val="500"/>
              </a:spcBef>
              <a:spcAft>
                <a:spcPts val="0"/>
              </a:spcAft>
              <a:buClr>
                <a:schemeClr val="dk1"/>
              </a:buClr>
              <a:buSzPts val="1400"/>
              <a:buFont typeface="Calibri"/>
              <a:buChar char="−"/>
            </a:pPr>
            <a:r>
              <a:rPr lang="en-US" sz="1300" dirty="0">
                <a:solidFill>
                  <a:schemeClr val="dk1"/>
                </a:solidFill>
                <a:ea typeface="Calibri"/>
                <a:cs typeface="Calibri"/>
                <a:sym typeface="Calibri"/>
              </a:rPr>
              <a:t>Front-End Development with GyreScope using NodeJS and AWS services</a:t>
            </a:r>
            <a:endParaRPr sz="1300" dirty="0">
              <a:solidFill>
                <a:schemeClr val="dk1"/>
              </a:solidFill>
              <a:ea typeface="Calibri"/>
              <a:cs typeface="Calibri"/>
              <a:sym typeface="Calibri"/>
            </a:endParaRPr>
          </a:p>
          <a:p>
            <a:pPr marL="457200" marR="0" lvl="1" indent="-228600" algn="l" rtl="0">
              <a:lnSpc>
                <a:spcPct val="90000"/>
              </a:lnSpc>
              <a:spcBef>
                <a:spcPts val="500"/>
              </a:spcBef>
              <a:spcAft>
                <a:spcPts val="0"/>
              </a:spcAft>
              <a:buClr>
                <a:schemeClr val="dk1"/>
              </a:buClr>
              <a:buSzPts val="1400"/>
              <a:buFont typeface="Calibri"/>
              <a:buChar char="−"/>
            </a:pPr>
            <a:r>
              <a:rPr lang="en-US" sz="1300" dirty="0">
                <a:solidFill>
                  <a:schemeClr val="dk1"/>
                </a:solidFill>
                <a:ea typeface="Calibri"/>
                <a:cs typeface="Calibri"/>
                <a:sym typeface="Calibri"/>
              </a:rPr>
              <a:t>LTI App development and documentation authorship using Python, OAuth2, and PHP</a:t>
            </a:r>
            <a:endParaRPr sz="1300" dirty="0">
              <a:solidFill>
                <a:schemeClr val="dk1"/>
              </a:solidFill>
              <a:ea typeface="Calibri"/>
              <a:cs typeface="Calibri"/>
              <a:sym typeface="Calibri"/>
            </a:endParaRPr>
          </a:p>
          <a:p>
            <a:pPr marL="228600" marR="0" lvl="0" indent="-228600" algn="l" rtl="0">
              <a:lnSpc>
                <a:spcPct val="90000"/>
              </a:lnSpc>
              <a:spcBef>
                <a:spcPts val="1000"/>
              </a:spcBef>
              <a:spcAft>
                <a:spcPts val="0"/>
              </a:spcAft>
              <a:buClr>
                <a:schemeClr val="dk1"/>
              </a:buClr>
              <a:buSzPts val="1400"/>
              <a:buFont typeface="Arial"/>
              <a:buChar char="•"/>
            </a:pPr>
            <a:r>
              <a:rPr lang="en-US" sz="1300" b="1" i="0" u="none" strike="noStrike" cap="none" dirty="0">
                <a:solidFill>
                  <a:schemeClr val="dk1"/>
                </a:solidFill>
                <a:ea typeface="Calibri"/>
                <a:cs typeface="Calibri"/>
                <a:sym typeface="Calibri"/>
              </a:rPr>
              <a:t>Technology Competency</a:t>
            </a:r>
            <a:endParaRPr sz="1300" b="1" dirty="0"/>
          </a:p>
          <a:p>
            <a:pPr marL="514350" marR="0" lvl="1" indent="-285750" algn="l" rtl="0">
              <a:lnSpc>
                <a:spcPct val="90000"/>
              </a:lnSpc>
              <a:spcBef>
                <a:spcPts val="500"/>
              </a:spcBef>
              <a:spcAft>
                <a:spcPts val="0"/>
              </a:spcAft>
              <a:buClr>
                <a:schemeClr val="dk1"/>
              </a:buClr>
              <a:buSzPts val="1400"/>
              <a:buFont typeface="Calibri"/>
              <a:buChar char="−"/>
            </a:pPr>
            <a:r>
              <a:rPr lang="en-US" sz="1300" b="0" i="0" u="none" strike="noStrike" cap="none" dirty="0">
                <a:solidFill>
                  <a:schemeClr val="dk1"/>
                </a:solidFill>
                <a:ea typeface="Calibri"/>
                <a:cs typeface="Calibri"/>
                <a:sym typeface="Calibri"/>
              </a:rPr>
              <a:t>Java, Python, PHP, COBOL, Postg</a:t>
            </a:r>
            <a:r>
              <a:rPr lang="en-US" sz="1300" dirty="0">
                <a:solidFill>
                  <a:schemeClr val="dk1"/>
                </a:solidFill>
                <a:ea typeface="Calibri"/>
                <a:cs typeface="Calibri"/>
                <a:sym typeface="Calibri"/>
              </a:rPr>
              <a:t>reSQL, </a:t>
            </a:r>
            <a:r>
              <a:rPr lang="en-US" sz="1300" b="0" i="0" u="none" strike="noStrike" cap="none" dirty="0">
                <a:solidFill>
                  <a:schemeClr val="dk1"/>
                </a:solidFill>
                <a:ea typeface="Calibri"/>
                <a:cs typeface="Calibri"/>
                <a:sym typeface="Calibri"/>
              </a:rPr>
              <a:t> </a:t>
            </a:r>
            <a:r>
              <a:rPr lang="en-US" sz="1300" dirty="0">
                <a:solidFill>
                  <a:schemeClr val="dk1"/>
                </a:solidFill>
                <a:ea typeface="Calibri"/>
                <a:cs typeface="Calibri"/>
                <a:sym typeface="Calibri"/>
              </a:rPr>
              <a:t>My</a:t>
            </a:r>
            <a:r>
              <a:rPr lang="en-US" sz="1300" b="0" i="0" u="none" strike="noStrike" cap="none" dirty="0">
                <a:solidFill>
                  <a:schemeClr val="dk1"/>
                </a:solidFill>
                <a:ea typeface="Calibri"/>
                <a:cs typeface="Calibri"/>
                <a:sym typeface="Calibri"/>
              </a:rPr>
              <a:t>SQL, DevOps, Angular, Spring, and Microservices</a:t>
            </a:r>
            <a:endParaRPr sz="1300" dirty="0"/>
          </a:p>
          <a:p>
            <a:pPr marL="228600" marR="0" lvl="0" indent="-228600" algn="l" rtl="0">
              <a:lnSpc>
                <a:spcPct val="90000"/>
              </a:lnSpc>
              <a:spcBef>
                <a:spcPts val="1000"/>
              </a:spcBef>
              <a:spcAft>
                <a:spcPts val="0"/>
              </a:spcAft>
              <a:buClr>
                <a:schemeClr val="dk1"/>
              </a:buClr>
              <a:buSzPts val="1400"/>
              <a:buFont typeface="Arial"/>
              <a:buChar char="•"/>
            </a:pPr>
            <a:r>
              <a:rPr lang="en-US" sz="1300" b="1" i="0" u="none" strike="noStrike" cap="none" dirty="0">
                <a:solidFill>
                  <a:schemeClr val="dk1"/>
                </a:solidFill>
                <a:ea typeface="Calibri"/>
                <a:cs typeface="Calibri"/>
                <a:sym typeface="Calibri"/>
              </a:rPr>
              <a:t>Work Experience (if any):</a:t>
            </a:r>
            <a:endParaRPr sz="1300" b="1" dirty="0"/>
          </a:p>
          <a:p>
            <a:pPr marL="514350" marR="0" lvl="1" indent="-285750" algn="l" rtl="0">
              <a:lnSpc>
                <a:spcPct val="90000"/>
              </a:lnSpc>
              <a:spcBef>
                <a:spcPts val="500"/>
              </a:spcBef>
              <a:spcAft>
                <a:spcPts val="0"/>
              </a:spcAft>
              <a:buClr>
                <a:schemeClr val="dk1"/>
              </a:buClr>
              <a:buSzPts val="1400"/>
              <a:buFont typeface="Calibri"/>
              <a:buChar char="−"/>
            </a:pPr>
            <a:r>
              <a:rPr lang="en-US" sz="1300" dirty="0">
                <a:solidFill>
                  <a:schemeClr val="dk1"/>
                </a:solidFill>
                <a:ea typeface="Calibri"/>
                <a:cs typeface="Calibri"/>
                <a:sym typeface="Calibri"/>
              </a:rPr>
              <a:t>Database Developer utilizing PHP, JavaScript, HTML/CSS, and MySQL</a:t>
            </a:r>
            <a:endParaRPr sz="1300" dirty="0"/>
          </a:p>
        </p:txBody>
      </p:sp>
      <p:sp>
        <p:nvSpPr>
          <p:cNvPr id="92" name="Google Shape;92;p2"/>
          <p:cNvSpPr txBox="1"/>
          <p:nvPr/>
        </p:nvSpPr>
        <p:spPr>
          <a:xfrm>
            <a:off x="339270" y="845935"/>
            <a:ext cx="5521785" cy="58694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dk1"/>
              </a:buClr>
              <a:buSzPts val="1600"/>
              <a:buFont typeface="Calibri"/>
              <a:buNone/>
            </a:pPr>
            <a:r>
              <a:rPr lang="en-US" sz="1600" b="1" i="0" u="none" strike="noStrike" cap="none" dirty="0">
                <a:solidFill>
                  <a:schemeClr val="dk1"/>
                </a:solidFill>
                <a:latin typeface="+mj-lt"/>
                <a:ea typeface="Calibri"/>
                <a:cs typeface="Calibri"/>
                <a:sym typeface="Calibri"/>
              </a:rPr>
              <a:t>University: </a:t>
            </a:r>
            <a:r>
              <a:rPr lang="en-US" sz="1600" dirty="0">
                <a:solidFill>
                  <a:schemeClr val="dk1"/>
                </a:solidFill>
                <a:latin typeface="+mj-lt"/>
                <a:ea typeface="Calibri"/>
                <a:cs typeface="Calibri"/>
                <a:sym typeface="Calibri"/>
              </a:rPr>
              <a:t>Jacksonville State </a:t>
            </a:r>
            <a:r>
              <a:rPr lang="en-US" sz="1600" b="0" i="0" u="none" strike="noStrike" cap="none" dirty="0">
                <a:solidFill>
                  <a:schemeClr val="dk1"/>
                </a:solidFill>
                <a:latin typeface="+mj-lt"/>
                <a:ea typeface="Calibri"/>
                <a:cs typeface="Calibri"/>
                <a:sym typeface="Calibri"/>
              </a:rPr>
              <a:t>University</a:t>
            </a:r>
            <a:endParaRPr dirty="0">
              <a:latin typeface="+mj-lt"/>
            </a:endParaRPr>
          </a:p>
          <a:p>
            <a:pPr marL="0" marR="0" lvl="0" indent="0" algn="l" rtl="0">
              <a:lnSpc>
                <a:spcPct val="90000"/>
              </a:lnSpc>
              <a:spcBef>
                <a:spcPts val="1000"/>
              </a:spcBef>
              <a:spcAft>
                <a:spcPts val="0"/>
              </a:spcAft>
              <a:buClr>
                <a:schemeClr val="dk1"/>
              </a:buClr>
              <a:buSzPts val="1600"/>
              <a:buFont typeface="Calibri"/>
              <a:buNone/>
            </a:pPr>
            <a:r>
              <a:rPr lang="en-US" sz="1600" b="1" i="0" u="none" strike="noStrike" cap="none" dirty="0">
                <a:solidFill>
                  <a:schemeClr val="dk1"/>
                </a:solidFill>
                <a:latin typeface="+mj-lt"/>
                <a:ea typeface="Calibri"/>
                <a:cs typeface="Calibri"/>
                <a:sym typeface="Calibri"/>
              </a:rPr>
              <a:t>Major: </a:t>
            </a:r>
            <a:r>
              <a:rPr lang="en-US" sz="1600" b="0" i="0" u="none" strike="noStrike" cap="none" dirty="0">
                <a:solidFill>
                  <a:schemeClr val="dk1"/>
                </a:solidFill>
                <a:latin typeface="+mj-lt"/>
                <a:ea typeface="Calibri"/>
                <a:cs typeface="Calibri"/>
                <a:sym typeface="Calibri"/>
              </a:rPr>
              <a:t>Computer Science	       | </a:t>
            </a:r>
            <a:r>
              <a:rPr lang="en-US" sz="1600" b="1" i="0" u="none" strike="noStrike" cap="none" dirty="0">
                <a:solidFill>
                  <a:schemeClr val="dk1"/>
                </a:solidFill>
                <a:latin typeface="+mj-lt"/>
                <a:ea typeface="Calibri"/>
                <a:cs typeface="Calibri"/>
                <a:sym typeface="Calibri"/>
              </a:rPr>
              <a:t>Minor: </a:t>
            </a:r>
            <a:r>
              <a:rPr lang="en-US" sz="1600" b="0" i="0" u="none" strike="noStrike" cap="none" dirty="0">
                <a:solidFill>
                  <a:schemeClr val="dk1"/>
                </a:solidFill>
                <a:latin typeface="+mj-lt"/>
                <a:ea typeface="Calibri"/>
                <a:cs typeface="Calibri"/>
                <a:sym typeface="Calibri"/>
              </a:rPr>
              <a:t>Mathematics</a:t>
            </a:r>
            <a:endParaRPr dirty="0">
              <a:latin typeface="+mj-lt"/>
            </a:endParaRPr>
          </a:p>
        </p:txBody>
      </p:sp>
      <p:sp>
        <p:nvSpPr>
          <p:cNvPr id="93" name="Google Shape;93;p2"/>
          <p:cNvSpPr txBox="1"/>
          <p:nvPr/>
        </p:nvSpPr>
        <p:spPr>
          <a:xfrm>
            <a:off x="6287678" y="1196311"/>
            <a:ext cx="3669122" cy="296659"/>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dk1"/>
              </a:buClr>
              <a:buSzPts val="1600"/>
              <a:buFont typeface="Calibri"/>
              <a:buNone/>
            </a:pPr>
            <a:endParaRPr sz="1600" b="0" i="0" u="none" strike="noStrike" cap="none">
              <a:solidFill>
                <a:schemeClr val="dk1"/>
              </a:solidFill>
              <a:latin typeface="Calibri"/>
              <a:ea typeface="Calibri"/>
              <a:cs typeface="Calibri"/>
              <a:sym typeface="Calibri"/>
            </a:endParaRPr>
          </a:p>
        </p:txBody>
      </p:sp>
      <p:sp>
        <p:nvSpPr>
          <p:cNvPr id="94" name="Google Shape;94;p2"/>
          <p:cNvSpPr txBox="1"/>
          <p:nvPr/>
        </p:nvSpPr>
        <p:spPr>
          <a:xfrm>
            <a:off x="2055125" y="3857900"/>
            <a:ext cx="9759000" cy="2429383"/>
          </a:xfrm>
          <a:prstGeom prst="rect">
            <a:avLst/>
          </a:prstGeom>
          <a:noFill/>
          <a:ln>
            <a:noFill/>
          </a:ln>
        </p:spPr>
        <p:txBody>
          <a:bodyPr spcFirstLastPara="1" wrap="square" lIns="0" tIns="0" rIns="0" bIns="0" anchor="t" anchorCtr="0">
            <a:spAutoFit/>
          </a:bodyPr>
          <a:lstStyle/>
          <a:p>
            <a:pPr marL="228600" marR="0" lvl="0" indent="-228600" algn="l" rtl="0">
              <a:lnSpc>
                <a:spcPct val="90000"/>
              </a:lnSpc>
              <a:spcBef>
                <a:spcPts val="0"/>
              </a:spcBef>
              <a:spcAft>
                <a:spcPts val="0"/>
              </a:spcAft>
              <a:buClr>
                <a:schemeClr val="dk1"/>
              </a:buClr>
              <a:buSzPts val="1400"/>
              <a:buFont typeface="Arial"/>
              <a:buChar char="•"/>
            </a:pPr>
            <a:r>
              <a:rPr lang="en-US" sz="1300" b="1" i="0" u="none" strike="noStrike" cap="none" dirty="0">
                <a:solidFill>
                  <a:schemeClr val="dk1"/>
                </a:solidFill>
                <a:ea typeface="Calibri"/>
                <a:cs typeface="Calibri"/>
                <a:sym typeface="Calibri"/>
              </a:rPr>
              <a:t>JAVA Full Stack Developer Program @ </a:t>
            </a:r>
            <a:r>
              <a:rPr lang="en-US" sz="1300" b="1" i="0" u="none" strike="noStrike" cap="none" dirty="0">
                <a:solidFill>
                  <a:schemeClr val="accent2"/>
                </a:solidFill>
                <a:ea typeface="Calibri"/>
                <a:cs typeface="Calibri"/>
                <a:sym typeface="Calibri"/>
              </a:rPr>
              <a:t>Revature</a:t>
            </a:r>
            <a:r>
              <a:rPr lang="en-US" sz="1300" b="1" i="0" u="none" strike="noStrike" cap="none" dirty="0">
                <a:solidFill>
                  <a:schemeClr val="dk1"/>
                </a:solidFill>
                <a:ea typeface="Calibri"/>
                <a:cs typeface="Calibri"/>
                <a:sym typeface="Calibri"/>
              </a:rPr>
              <a:t> (Sep’21 – Nov’21):</a:t>
            </a:r>
          </a:p>
          <a:p>
            <a:pPr marL="514350" marR="0" lvl="1" indent="-285750" algn="l" rtl="0">
              <a:lnSpc>
                <a:spcPct val="90000"/>
              </a:lnSpc>
              <a:spcBef>
                <a:spcPts val="500"/>
              </a:spcBef>
              <a:spcAft>
                <a:spcPts val="0"/>
              </a:spcAft>
              <a:buClr>
                <a:schemeClr val="dk1"/>
              </a:buClr>
              <a:buSzPts val="1400"/>
              <a:buFont typeface="Calibri"/>
              <a:buChar char="−"/>
            </a:pPr>
            <a:r>
              <a:rPr lang="en-US" sz="1300" dirty="0">
                <a:solidFill>
                  <a:schemeClr val="dk1"/>
                </a:solidFill>
                <a:ea typeface="Calibri"/>
                <a:cs typeface="Calibri"/>
                <a:sym typeface="Calibri"/>
              </a:rPr>
              <a:t>My time at Revature has sharpened my programming skills and focused me in on the major technologies and skillsets of the industry, such as AWS microservices, DevOps, Java Full Stack, Hibernate, Spring Boot, and Agile methodology. </a:t>
            </a:r>
            <a:endParaRPr sz="1300" dirty="0"/>
          </a:p>
          <a:p>
            <a:pPr marL="514350" marR="0" lvl="1" indent="-285750" algn="l" rtl="0">
              <a:lnSpc>
                <a:spcPct val="90000"/>
              </a:lnSpc>
              <a:spcBef>
                <a:spcPts val="500"/>
              </a:spcBef>
              <a:spcAft>
                <a:spcPts val="0"/>
              </a:spcAft>
              <a:buClr>
                <a:schemeClr val="dk1"/>
              </a:buClr>
              <a:buSzPts val="1400"/>
              <a:buFont typeface="Calibri"/>
              <a:buChar char="−"/>
            </a:pPr>
            <a:r>
              <a:rPr lang="en-US" sz="1300" b="1" i="0" u="none" strike="noStrike" cap="none" dirty="0">
                <a:solidFill>
                  <a:schemeClr val="dk1"/>
                </a:solidFill>
                <a:ea typeface="Calibri"/>
                <a:cs typeface="Calibri"/>
                <a:sym typeface="Calibri"/>
              </a:rPr>
              <a:t>Project 0</a:t>
            </a:r>
            <a:endParaRPr sz="1300" b="1" dirty="0"/>
          </a:p>
          <a:p>
            <a:pPr marL="687388" marR="0" lvl="2" indent="-166687" algn="l" rtl="0">
              <a:lnSpc>
                <a:spcPct val="90000"/>
              </a:lnSpc>
              <a:spcBef>
                <a:spcPts val="500"/>
              </a:spcBef>
              <a:spcAft>
                <a:spcPts val="0"/>
              </a:spcAft>
              <a:buClr>
                <a:schemeClr val="dk1"/>
              </a:buClr>
              <a:buSzPts val="1050"/>
              <a:buFont typeface="Courier New"/>
              <a:buChar char="o"/>
            </a:pPr>
            <a:r>
              <a:rPr lang="en-US" sz="1300" dirty="0">
                <a:solidFill>
                  <a:schemeClr val="dk1"/>
                </a:solidFill>
                <a:ea typeface="Calibri"/>
                <a:cs typeface="Calibri"/>
                <a:sym typeface="Calibri"/>
              </a:rPr>
              <a:t>This project was a CLI banking app using JPA to connect to a PostgreSQL database hosted by AWS.</a:t>
            </a:r>
            <a:endParaRPr sz="1300" dirty="0"/>
          </a:p>
          <a:p>
            <a:pPr marL="514350" marR="0" lvl="1" indent="-285750" algn="l" rtl="0">
              <a:lnSpc>
                <a:spcPct val="90000"/>
              </a:lnSpc>
              <a:spcBef>
                <a:spcPts val="500"/>
              </a:spcBef>
              <a:spcAft>
                <a:spcPts val="0"/>
              </a:spcAft>
              <a:buClr>
                <a:schemeClr val="dk1"/>
              </a:buClr>
              <a:buSzPts val="1400"/>
              <a:buFont typeface="Calibri"/>
              <a:buChar char="−"/>
            </a:pPr>
            <a:r>
              <a:rPr lang="en-US" sz="1300" b="1" i="0" u="none" strike="noStrike" cap="none" dirty="0">
                <a:solidFill>
                  <a:schemeClr val="dk1"/>
                </a:solidFill>
                <a:ea typeface="Calibri"/>
                <a:cs typeface="Calibri"/>
                <a:sym typeface="Calibri"/>
              </a:rPr>
              <a:t>Project 1</a:t>
            </a:r>
            <a:endParaRPr sz="1300" b="1" dirty="0"/>
          </a:p>
          <a:p>
            <a:pPr marL="687388" marR="0" lvl="2" indent="-166687" algn="l" rtl="0">
              <a:lnSpc>
                <a:spcPct val="90000"/>
              </a:lnSpc>
              <a:spcBef>
                <a:spcPts val="500"/>
              </a:spcBef>
              <a:spcAft>
                <a:spcPts val="0"/>
              </a:spcAft>
              <a:buClr>
                <a:schemeClr val="dk1"/>
              </a:buClr>
              <a:buSzPts val="1050"/>
              <a:buFont typeface="Courier New"/>
              <a:buChar char="o"/>
            </a:pPr>
            <a:r>
              <a:rPr lang="en-US" sz="1300" dirty="0">
                <a:solidFill>
                  <a:schemeClr val="dk1"/>
                </a:solidFill>
                <a:ea typeface="Calibri"/>
                <a:cs typeface="Calibri"/>
                <a:sym typeface="Calibri"/>
              </a:rPr>
              <a:t>In this project I created a website using vanilla JavaScript and HTML/CSS that took in reimbursement requests and persisted them to a PostgreSQL database via Hibernate. </a:t>
            </a:r>
            <a:endParaRPr sz="1300" dirty="0"/>
          </a:p>
          <a:p>
            <a:pPr marL="514350" lvl="1" indent="-285750">
              <a:lnSpc>
                <a:spcPct val="90000"/>
              </a:lnSpc>
              <a:spcBef>
                <a:spcPts val="500"/>
              </a:spcBef>
              <a:buClr>
                <a:schemeClr val="dk1"/>
              </a:buClr>
              <a:buSzPts val="1400"/>
              <a:buFont typeface="Calibri"/>
              <a:buChar char="−"/>
            </a:pPr>
            <a:r>
              <a:rPr lang="en-US" sz="1300" b="1" dirty="0">
                <a:solidFill>
                  <a:schemeClr val="dk1"/>
                </a:solidFill>
                <a:cs typeface="Calibri"/>
                <a:sym typeface="Calibri"/>
              </a:rPr>
              <a:t>Project 2</a:t>
            </a:r>
            <a:endParaRPr sz="1300" b="1" dirty="0">
              <a:solidFill>
                <a:schemeClr val="dk1"/>
              </a:solidFill>
              <a:cs typeface="Calibri"/>
            </a:endParaRPr>
          </a:p>
          <a:p>
            <a:pPr marL="687388" marR="0" lvl="2" indent="-166687" algn="l" rtl="0">
              <a:lnSpc>
                <a:spcPct val="90000"/>
              </a:lnSpc>
              <a:spcBef>
                <a:spcPts val="500"/>
              </a:spcBef>
              <a:spcAft>
                <a:spcPts val="0"/>
              </a:spcAft>
              <a:buClr>
                <a:schemeClr val="dk1"/>
              </a:buClr>
              <a:buSzPts val="1050"/>
              <a:buFont typeface="Courier New"/>
              <a:buChar char="o"/>
            </a:pPr>
            <a:r>
              <a:rPr lang="en-US" sz="1300" dirty="0">
                <a:solidFill>
                  <a:schemeClr val="dk1"/>
                </a:solidFill>
                <a:ea typeface="Calibri"/>
                <a:cs typeface="Calibri"/>
                <a:sym typeface="Calibri"/>
              </a:rPr>
              <a:t>I worked with an Agile team for this project to create a learning assistant tool utilizing google’s Dialog Flow AI; we also created a testing module from scratch through the use of technologies such Hibernate, PostMan, Insomnia, Spring Boot, Angular, and Jenkins</a:t>
            </a:r>
            <a:endParaRPr sz="1300" dirty="0"/>
          </a:p>
        </p:txBody>
      </p:sp>
      <p:cxnSp>
        <p:nvCxnSpPr>
          <p:cNvPr id="95" name="Google Shape;95;p2"/>
          <p:cNvCxnSpPr/>
          <p:nvPr/>
        </p:nvCxnSpPr>
        <p:spPr>
          <a:xfrm>
            <a:off x="2062262" y="3728383"/>
            <a:ext cx="9750600" cy="0"/>
          </a:xfrm>
          <a:prstGeom prst="straightConnector1">
            <a:avLst/>
          </a:prstGeom>
          <a:noFill/>
          <a:ln w="9525" cap="flat" cmpd="sng">
            <a:solidFill>
              <a:srgbClr val="7F7F7F"/>
            </a:solidFill>
            <a:prstDash val="solid"/>
            <a:miter lim="800000"/>
            <a:headEnd type="none" w="sm" len="sm"/>
            <a:tailEnd type="none" w="sm" len="sm"/>
          </a:ln>
        </p:spPr>
      </p:cxnSp>
      <p:pic>
        <p:nvPicPr>
          <p:cNvPr id="14" name="Google Shape;99;p2">
            <a:extLst>
              <a:ext uri="{FF2B5EF4-FFF2-40B4-BE49-F238E27FC236}">
                <a16:creationId xmlns:a16="http://schemas.microsoft.com/office/drawing/2014/main" id="{EFFA1611-5E70-4539-9A45-A73F828213B3}"/>
              </a:ext>
            </a:extLst>
          </p:cNvPr>
          <p:cNvPicPr preferRelativeResize="0">
            <a:picLocks noGrp="1"/>
          </p:cNvPicPr>
          <p:nvPr>
            <p:ph type="pic" idx="2"/>
          </p:nvPr>
        </p:nvPicPr>
        <p:blipFill rotWithShape="1">
          <a:blip r:embed="rId3">
            <a:alphaModFix/>
          </a:blip>
          <a:srcRect t="2586" b="2586"/>
          <a:stretch/>
        </p:blipFill>
        <p:spPr>
          <a:prstGeom prst="rect">
            <a:avLst/>
          </a:prstGeom>
          <a:noFill/>
          <a:ln>
            <a:noFill/>
          </a:ln>
        </p:spPr>
      </p:pic>
      <p:sp>
        <p:nvSpPr>
          <p:cNvPr id="96" name="Google Shape;96;p2"/>
          <p:cNvSpPr txBox="1">
            <a:spLocks noGrp="1"/>
          </p:cNvSpPr>
          <p:nvPr>
            <p:ph type="title"/>
          </p:nvPr>
        </p:nvSpPr>
        <p:spPr>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dk1"/>
              </a:buClr>
              <a:buSzPts val="3600"/>
              <a:buFont typeface="Verdana"/>
              <a:buNone/>
            </a:pPr>
            <a:r>
              <a:rPr lang="en-US"/>
              <a:t>Asher Rosenbaum</a:t>
            </a:r>
            <a:endParaRPr/>
          </a:p>
        </p:txBody>
      </p:sp>
      <p:pic>
        <p:nvPicPr>
          <p:cNvPr id="98" name="Google Shape;98;p2"/>
          <p:cNvPicPr preferRelativeResize="0"/>
          <p:nvPr/>
        </p:nvPicPr>
        <p:blipFill>
          <a:blip r:embed="rId4">
            <a:alphaModFix/>
          </a:blip>
          <a:stretch>
            <a:fillRect/>
          </a:stretch>
        </p:blipFill>
        <p:spPr>
          <a:xfrm>
            <a:off x="418800" y="3027753"/>
            <a:ext cx="1325050" cy="1325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6531430"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lang="en-US" sz="1600" dirty="0">
                <a:solidFill>
                  <a:prstClr val="black"/>
                </a:solidFill>
                <a:latin typeface="Calibri Light" panose="020F0302020204030204"/>
              </a:rPr>
              <a:t>Rogers State University 	</a:t>
            </a: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lang="en-US" sz="1600" dirty="0">
                <a:solidFill>
                  <a:prstClr val="black"/>
                </a:solidFill>
                <a:latin typeface="Calibri Light" panose="020F0302020204030204"/>
              </a:rPr>
              <a:t>Business Administration – Marketing option</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9" name="Title 1">
            <a:extLst>
              <a:ext uri="{FF2B5EF4-FFF2-40B4-BE49-F238E27FC236}">
                <a16:creationId xmlns:a16="http://schemas.microsoft.com/office/drawing/2014/main" id="{3BE7EBAC-F5B8-44A2-BEA0-6641305F7198}"/>
              </a:ext>
            </a:extLst>
          </p:cNvPr>
          <p:cNvSpPr txBox="1">
            <a:spLocks/>
          </p:cNvSpPr>
          <p:nvPr/>
        </p:nvSpPr>
        <p:spPr>
          <a:xfrm>
            <a:off x="6287678" y="845935"/>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endPar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pic>
        <p:nvPicPr>
          <p:cNvPr id="20" name="Picture Placeholder 19">
            <a:extLst>
              <a:ext uri="{FF2B5EF4-FFF2-40B4-BE49-F238E27FC236}">
                <a16:creationId xmlns:a16="http://schemas.microsoft.com/office/drawing/2014/main" id="{CC0C452B-AE22-4A1F-8B51-4A8A77CAA8D5}"/>
              </a:ext>
            </a:extLst>
          </p:cNvPr>
          <p:cNvPicPr>
            <a:picLocks noGrp="1"/>
          </p:cNvPicPr>
          <p:nvPr>
            <p:ph type="pic" idx="2"/>
          </p:nvPr>
        </p:nvPicPr>
        <p:blipFill rotWithShape="1">
          <a:blip r:embed="rId2"/>
          <a:srcRect t="2586" b="2586"/>
          <a:stretch/>
        </p:blipFill>
        <p:spPr>
          <a:prstGeom prst="rect">
            <a:avLst/>
          </a:prstGeom>
          <a:ln>
            <a:noFill/>
          </a:ln>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Claude Joseph Manbodh jr.</a:t>
            </a:r>
          </a:p>
        </p:txBody>
      </p:sp>
      <p:sp>
        <p:nvSpPr>
          <p:cNvPr id="13" name="CustomShape 1">
            <a:extLst>
              <a:ext uri="{FF2B5EF4-FFF2-40B4-BE49-F238E27FC236}">
                <a16:creationId xmlns:a16="http://schemas.microsoft.com/office/drawing/2014/main" id="{C945E0F0-80C6-48EB-A0DF-B922F11217B4}"/>
              </a:ext>
            </a:extLst>
          </p:cNvPr>
          <p:cNvSpPr/>
          <p:nvPr/>
        </p:nvSpPr>
        <p:spPr>
          <a:xfrm>
            <a:off x="2055240" y="1825560"/>
            <a:ext cx="9758520" cy="1612236"/>
          </a:xfrm>
          <a:prstGeom prst="rect">
            <a:avLst/>
          </a:prstGeom>
          <a:noFill/>
          <a:ln>
            <a:noFill/>
          </a:ln>
        </p:spPr>
        <p:style>
          <a:lnRef idx="0">
            <a:scrgbClr r="0" g="0" b="0"/>
          </a:lnRef>
          <a:fillRef idx="0">
            <a:scrgbClr r="0" g="0" b="0"/>
          </a:fillRef>
          <a:effectRef idx="0">
            <a:scrgbClr r="0" g="0" b="0"/>
          </a:effectRef>
          <a:fontRef idx="minor"/>
        </p:style>
        <p:txBody>
          <a:bodyPr lIns="0" tIns="0" rIns="0" bIns="0">
            <a:spAutoFit/>
          </a:bodyPr>
          <a:lstStyle/>
          <a:p>
            <a:pPr marL="228600" indent="-228240">
              <a:lnSpc>
                <a:spcPct val="90000"/>
              </a:lnSpc>
              <a:spcBef>
                <a:spcPts val="1001"/>
              </a:spcBef>
              <a:buClr>
                <a:srgbClr val="000000"/>
              </a:buClr>
              <a:buFont typeface="Arial"/>
              <a:buChar char="•"/>
            </a:pPr>
            <a:r>
              <a:rPr lang="en-US" sz="1400" b="1" strike="noStrike" spc="-1" dirty="0">
                <a:solidFill>
                  <a:srgbClr val="000000"/>
                </a:solidFill>
                <a:latin typeface="Calibri"/>
              </a:rPr>
              <a:t>University Projects/Internships</a:t>
            </a:r>
            <a:endParaRPr lang="en-US" sz="1400" b="1" strike="noStrike" spc="-1" dirty="0">
              <a:latin typeface="Arial"/>
            </a:endParaRPr>
          </a:p>
          <a:p>
            <a:pPr marL="457200" lvl="1" indent="-228240">
              <a:lnSpc>
                <a:spcPct val="90000"/>
              </a:lnSpc>
              <a:spcBef>
                <a:spcPts val="499"/>
              </a:spcBef>
              <a:buClr>
                <a:srgbClr val="000000"/>
              </a:buClr>
              <a:buFont typeface="Calibri"/>
              <a:buChar char="−"/>
            </a:pPr>
            <a:r>
              <a:rPr lang="en-US" sz="1400" b="0" strike="noStrike" spc="-1" dirty="0">
                <a:solidFill>
                  <a:srgbClr val="000000"/>
                </a:solidFill>
                <a:latin typeface="Calibri"/>
              </a:rPr>
              <a:t>- Business Administration – Marketing Option</a:t>
            </a:r>
            <a:endParaRPr lang="en-US" sz="1400" b="0" strike="noStrike" spc="-1" dirty="0">
              <a:latin typeface="Arial"/>
            </a:endParaRPr>
          </a:p>
          <a:p>
            <a:pPr marL="228600" indent="-228240">
              <a:lnSpc>
                <a:spcPct val="90000"/>
              </a:lnSpc>
              <a:spcBef>
                <a:spcPts val="1001"/>
              </a:spcBef>
              <a:buClr>
                <a:srgbClr val="000000"/>
              </a:buClr>
              <a:buFont typeface="Arial"/>
              <a:buChar char="•"/>
            </a:pPr>
            <a:r>
              <a:rPr lang="en-US" sz="1400" b="1" strike="noStrike" spc="-1" dirty="0">
                <a:solidFill>
                  <a:srgbClr val="000000"/>
                </a:solidFill>
                <a:latin typeface="Calibri"/>
              </a:rPr>
              <a:t>Technology Competency</a:t>
            </a:r>
            <a:endParaRPr lang="en-US" sz="1400" b="1" strike="noStrike" spc="-1" dirty="0">
              <a:latin typeface="Arial"/>
            </a:endParaRPr>
          </a:p>
          <a:p>
            <a:pPr marL="514440" lvl="1" indent="-285480">
              <a:lnSpc>
                <a:spcPct val="90000"/>
              </a:lnSpc>
              <a:spcBef>
                <a:spcPts val="499"/>
              </a:spcBef>
              <a:buClr>
                <a:srgbClr val="000000"/>
              </a:buClr>
              <a:buFont typeface="Calibri"/>
              <a:buChar char="−"/>
            </a:pPr>
            <a:r>
              <a:rPr lang="en-US" sz="1400" b="0" strike="noStrike" spc="-1" dirty="0">
                <a:solidFill>
                  <a:srgbClr val="000000"/>
                </a:solidFill>
                <a:latin typeface="Calibri"/>
              </a:rPr>
              <a:t>Java, SQL </a:t>
            </a:r>
            <a:endParaRPr lang="en-US" sz="1400" b="0" strike="noStrike" spc="-1" dirty="0">
              <a:latin typeface="Arial"/>
            </a:endParaRPr>
          </a:p>
          <a:p>
            <a:pPr marL="228600" indent="-228240">
              <a:lnSpc>
                <a:spcPct val="90000"/>
              </a:lnSpc>
              <a:spcBef>
                <a:spcPts val="1001"/>
              </a:spcBef>
              <a:buClr>
                <a:srgbClr val="000000"/>
              </a:buClr>
              <a:buFont typeface="Arial"/>
              <a:buChar char="•"/>
            </a:pPr>
            <a:r>
              <a:rPr lang="en-US" sz="1400" b="1" strike="noStrike" spc="-1" dirty="0">
                <a:solidFill>
                  <a:srgbClr val="000000"/>
                </a:solidFill>
                <a:latin typeface="Calibri"/>
              </a:rPr>
              <a:t>Work Experience (if any):</a:t>
            </a:r>
            <a:endParaRPr lang="en-US" sz="1400" b="1" strike="noStrike" spc="-1" dirty="0">
              <a:latin typeface="Arial"/>
            </a:endParaRPr>
          </a:p>
          <a:p>
            <a:pPr marL="514440" lvl="1" indent="-285480">
              <a:lnSpc>
                <a:spcPct val="90000"/>
              </a:lnSpc>
              <a:spcBef>
                <a:spcPts val="499"/>
              </a:spcBef>
              <a:buClr>
                <a:srgbClr val="000000"/>
              </a:buClr>
              <a:buFont typeface="Calibri"/>
              <a:buChar char="−"/>
            </a:pPr>
            <a:r>
              <a:rPr lang="en-US" sz="1400" b="0" strike="noStrike" spc="-1" dirty="0">
                <a:solidFill>
                  <a:srgbClr val="000000"/>
                </a:solidFill>
                <a:latin typeface="Calibri"/>
              </a:rPr>
              <a:t>ISP field technician, Dell Prop Support help desk position.  </a:t>
            </a:r>
            <a:endParaRPr lang="en-US" sz="1400" b="0" strike="noStrike" spc="-1" dirty="0">
              <a:latin typeface="Arial"/>
            </a:endParaRPr>
          </a:p>
        </p:txBody>
      </p:sp>
      <p:sp>
        <p:nvSpPr>
          <p:cNvPr id="16" name="CustomShape 5">
            <a:extLst>
              <a:ext uri="{FF2B5EF4-FFF2-40B4-BE49-F238E27FC236}">
                <a16:creationId xmlns:a16="http://schemas.microsoft.com/office/drawing/2014/main" id="{31839FF7-283D-4248-88C7-64E584413750}"/>
              </a:ext>
            </a:extLst>
          </p:cNvPr>
          <p:cNvSpPr/>
          <p:nvPr/>
        </p:nvSpPr>
        <p:spPr>
          <a:xfrm>
            <a:off x="2055240" y="3716250"/>
            <a:ext cx="9758520" cy="2775632"/>
          </a:xfrm>
          <a:prstGeom prst="rect">
            <a:avLst/>
          </a:prstGeom>
          <a:noFill/>
          <a:ln>
            <a:noFill/>
          </a:ln>
        </p:spPr>
        <p:style>
          <a:lnRef idx="0">
            <a:scrgbClr r="0" g="0" b="0"/>
          </a:lnRef>
          <a:fillRef idx="0">
            <a:scrgbClr r="0" g="0" b="0"/>
          </a:fillRef>
          <a:effectRef idx="0">
            <a:scrgbClr r="0" g="0" b="0"/>
          </a:effectRef>
          <a:fontRef idx="minor"/>
        </p:style>
        <p:txBody>
          <a:bodyPr lIns="0" tIns="0" rIns="0" bIns="0">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4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440" lvl="1" indent="-285480">
              <a:lnSpc>
                <a:spcPct val="90000"/>
              </a:lnSpc>
              <a:spcBef>
                <a:spcPts val="499"/>
              </a:spcBef>
              <a:buClr>
                <a:srgbClr val="000000"/>
              </a:buClr>
              <a:buFont typeface="Calibri"/>
              <a:buChar char="−"/>
            </a:pPr>
            <a:r>
              <a:rPr lang="en-US" sz="1400" b="0" strike="noStrike" spc="-1" dirty="0">
                <a:solidFill>
                  <a:srgbClr val="000000"/>
                </a:solidFill>
                <a:latin typeface="Calibri"/>
              </a:rPr>
              <a:t>I have learned key concepts with Java such as OOP principals, SQL fundamentals and various Java tools to implement such as Spring and Hibernate. </a:t>
            </a:r>
            <a:endParaRPr lang="en-US" sz="1400" b="0" strike="noStrike" spc="-1" dirty="0">
              <a:latin typeface="Arial"/>
            </a:endParaRPr>
          </a:p>
          <a:p>
            <a:pPr marL="514440" lvl="1" indent="-285480">
              <a:lnSpc>
                <a:spcPct val="90000"/>
              </a:lnSpc>
              <a:spcBef>
                <a:spcPts val="499"/>
              </a:spcBef>
              <a:buClr>
                <a:srgbClr val="000000"/>
              </a:buClr>
              <a:buFont typeface="Calibri"/>
              <a:buChar char="−"/>
            </a:pPr>
            <a:r>
              <a:rPr lang="en-US" sz="1400" b="1" strike="noStrike" spc="-1" dirty="0">
                <a:solidFill>
                  <a:srgbClr val="000000"/>
                </a:solidFill>
                <a:latin typeface="Calibri"/>
              </a:rPr>
              <a:t>Project 0</a:t>
            </a:r>
            <a:endParaRPr lang="en-US" sz="1400" b="1" strike="noStrike" spc="-1" dirty="0">
              <a:latin typeface="Arial"/>
            </a:endParaRPr>
          </a:p>
          <a:p>
            <a:pPr marL="687240" lvl="2" indent="-166320">
              <a:lnSpc>
                <a:spcPct val="90000"/>
              </a:lnSpc>
              <a:spcBef>
                <a:spcPts val="499"/>
              </a:spcBef>
              <a:buClr>
                <a:srgbClr val="000000"/>
              </a:buClr>
              <a:buSzPct val="75000"/>
              <a:buFont typeface="Courier New"/>
              <a:buChar char="o"/>
            </a:pPr>
            <a:r>
              <a:rPr lang="en-US" sz="1400" spc="-1" dirty="0">
                <a:solidFill>
                  <a:srgbClr val="000000"/>
                </a:solidFill>
                <a:latin typeface="Calibri"/>
              </a:rPr>
              <a:t>I was able to create a console application that properly updated a users financial amount when performing various actions such as deposits, withdrawals and transfers. This project helped me learn concepts such as Scanner, and method dependency.  </a:t>
            </a:r>
          </a:p>
          <a:p>
            <a:pPr marL="514440" lvl="1" indent="-285480">
              <a:lnSpc>
                <a:spcPct val="90000"/>
              </a:lnSpc>
              <a:spcBef>
                <a:spcPts val="499"/>
              </a:spcBef>
              <a:buClr>
                <a:srgbClr val="000000"/>
              </a:buClr>
              <a:buFont typeface="Calibri"/>
              <a:buChar char="−"/>
            </a:pPr>
            <a:r>
              <a:rPr lang="en-US" sz="1400" b="1" strike="noStrike" spc="-1" dirty="0">
                <a:solidFill>
                  <a:srgbClr val="000000"/>
                </a:solidFill>
                <a:latin typeface="Calibri"/>
              </a:rPr>
              <a:t>Project 1</a:t>
            </a:r>
            <a:endParaRPr lang="en-US" sz="1400" b="1" strike="noStrike" spc="-1" dirty="0">
              <a:latin typeface="Arial"/>
            </a:endParaRPr>
          </a:p>
          <a:p>
            <a:pPr marL="687240" lvl="2" indent="-166320">
              <a:lnSpc>
                <a:spcPct val="90000"/>
              </a:lnSpc>
              <a:spcBef>
                <a:spcPts val="499"/>
              </a:spcBef>
              <a:buClr>
                <a:srgbClr val="000000"/>
              </a:buClr>
              <a:buSzPct val="75000"/>
              <a:buFont typeface="Courier New"/>
              <a:buChar char="o"/>
            </a:pPr>
            <a:r>
              <a:rPr lang="en-US" sz="1400" b="0" strike="noStrike" spc="-1" dirty="0">
                <a:solidFill>
                  <a:srgbClr val="000000"/>
                </a:solidFill>
                <a:latin typeface="Calibri"/>
              </a:rPr>
              <a:t>I attempted to make a Expense Reimbursement Web Application. I learned the importance of Data persistence and how to implement read and write operations from back end databases to front end applications such as Postman. </a:t>
            </a:r>
            <a:endParaRPr lang="en-US" sz="1400" b="0" strike="noStrike" spc="-1" dirty="0">
              <a:latin typeface="Arial"/>
            </a:endParaRPr>
          </a:p>
          <a:p>
            <a:pPr marL="514440" lvl="1" indent="-285480">
              <a:lnSpc>
                <a:spcPct val="90000"/>
              </a:lnSpc>
              <a:spcBef>
                <a:spcPts val="499"/>
              </a:spcBef>
              <a:buClr>
                <a:srgbClr val="000000"/>
              </a:buClr>
              <a:buFont typeface="Calibri"/>
              <a:buChar char="−"/>
            </a:pPr>
            <a:r>
              <a:rPr lang="en-US" sz="1400" b="1" spc="-1" dirty="0">
                <a:solidFill>
                  <a:srgbClr val="000000"/>
                </a:solidFill>
                <a:latin typeface="Calibri"/>
              </a:rPr>
              <a:t>Project 2</a:t>
            </a:r>
          </a:p>
          <a:p>
            <a:pPr marL="687240" lvl="2" indent="-166320">
              <a:lnSpc>
                <a:spcPct val="90000"/>
              </a:lnSpc>
              <a:spcBef>
                <a:spcPts val="499"/>
              </a:spcBef>
              <a:buClr>
                <a:srgbClr val="000000"/>
              </a:buClr>
              <a:buSzPct val="75000"/>
              <a:buFont typeface="Courier New"/>
              <a:buChar char="o"/>
            </a:pPr>
            <a:r>
              <a:rPr lang="en-US" sz="1400" b="0" strike="noStrike" spc="-1" dirty="0">
                <a:solidFill>
                  <a:srgbClr val="000000"/>
                </a:solidFill>
                <a:latin typeface="Calibri"/>
              </a:rPr>
              <a:t>I have been assigned </a:t>
            </a:r>
            <a:r>
              <a:rPr lang="en-US" sz="1400" spc="-1" dirty="0">
                <a:solidFill>
                  <a:srgbClr val="000000"/>
                </a:solidFill>
                <a:latin typeface="Calibri"/>
              </a:rPr>
              <a:t>D</a:t>
            </a:r>
            <a:r>
              <a:rPr lang="en-US" sz="1400" b="0" strike="noStrike" spc="-1" dirty="0">
                <a:solidFill>
                  <a:srgbClr val="000000"/>
                </a:solidFill>
                <a:latin typeface="Calibri"/>
              </a:rPr>
              <a:t>evOps responsibilities and have been learning how to configure and implement Jenkins with the automation of testing our source code from Gitlab. </a:t>
            </a:r>
            <a:endParaRPr lang="en-US" sz="1400" b="0" strike="noStrike" spc="-1" dirty="0">
              <a:latin typeface="Arial"/>
            </a:endParaRPr>
          </a:p>
        </p:txBody>
      </p:sp>
      <p:sp>
        <p:nvSpPr>
          <p:cNvPr id="17" name="Line 6">
            <a:extLst>
              <a:ext uri="{FF2B5EF4-FFF2-40B4-BE49-F238E27FC236}">
                <a16:creationId xmlns:a16="http://schemas.microsoft.com/office/drawing/2014/main" id="{E70EAC03-10DF-4161-8430-021AB44B86C0}"/>
              </a:ext>
            </a:extLst>
          </p:cNvPr>
          <p:cNvSpPr/>
          <p:nvPr/>
        </p:nvSpPr>
        <p:spPr>
          <a:xfrm>
            <a:off x="2054880" y="3577023"/>
            <a:ext cx="97506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p:style>
        <p:txBody>
          <a:bodyPr>
            <a:spAutoFit/>
          </a:bodyPr>
          <a:lstStyle/>
          <a:p>
            <a:endParaRPr lang="en-US"/>
          </a:p>
        </p:txBody>
      </p:sp>
      <p:pic>
        <p:nvPicPr>
          <p:cNvPr id="18" name="Picture 17">
            <a:extLst>
              <a:ext uri="{FF2B5EF4-FFF2-40B4-BE49-F238E27FC236}">
                <a16:creationId xmlns:a16="http://schemas.microsoft.com/office/drawing/2014/main" id="{AE279ED1-F652-4B74-9B9F-7B9C65C5389E}"/>
              </a:ext>
            </a:extLst>
          </p:cNvPr>
          <p:cNvPicPr/>
          <p:nvPr/>
        </p:nvPicPr>
        <p:blipFill>
          <a:blip r:embed="rId3"/>
          <a:stretch/>
        </p:blipFill>
        <p:spPr>
          <a:xfrm>
            <a:off x="362880" y="2234880"/>
            <a:ext cx="1266480" cy="934560"/>
          </a:xfrm>
          <a:prstGeom prst="rect">
            <a:avLst/>
          </a:prstGeom>
          <a:ln>
            <a:noFill/>
          </a:ln>
        </p:spPr>
      </p:pic>
      <p:pic>
        <p:nvPicPr>
          <p:cNvPr id="19" name="Picture 18">
            <a:extLst>
              <a:ext uri="{FF2B5EF4-FFF2-40B4-BE49-F238E27FC236}">
                <a16:creationId xmlns:a16="http://schemas.microsoft.com/office/drawing/2014/main" id="{FD29821C-6C48-4BB8-9257-10F40903A74E}"/>
              </a:ext>
            </a:extLst>
          </p:cNvPr>
          <p:cNvPicPr/>
          <p:nvPr/>
        </p:nvPicPr>
        <p:blipFill>
          <a:blip r:embed="rId4"/>
          <a:stretch/>
        </p:blipFill>
        <p:spPr>
          <a:xfrm>
            <a:off x="362880" y="4185570"/>
            <a:ext cx="1266840" cy="934560"/>
          </a:xfrm>
          <a:prstGeom prst="rect">
            <a:avLst/>
          </a:prstGeom>
          <a:ln>
            <a:noFill/>
          </a:ln>
        </p:spPr>
      </p:pic>
    </p:spTree>
    <p:extLst>
      <p:ext uri="{BB962C8B-B14F-4D97-AF65-F5344CB8AC3E}">
        <p14:creationId xmlns:p14="http://schemas.microsoft.com/office/powerpoint/2010/main" val="857568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picture containing person, wall, indoor, person&#10;&#10;Description automatically generated">
            <a:extLst>
              <a:ext uri="{FF2B5EF4-FFF2-40B4-BE49-F238E27FC236}">
                <a16:creationId xmlns:a16="http://schemas.microsoft.com/office/drawing/2014/main" id="{29433F8D-BA09-4374-A63D-83FC49DDD512}"/>
              </a:ext>
            </a:extLst>
          </p:cNvPr>
          <p:cNvPicPr>
            <a:picLocks noGrp="1" noChangeAspect="1"/>
          </p:cNvPicPr>
          <p:nvPr>
            <p:ph type="pic" idx="2"/>
          </p:nvPr>
        </p:nvPicPr>
        <p:blipFill rotWithShape="1">
          <a:blip r:embed="rId2">
            <a:extLst>
              <a:ext uri="{28A0092B-C50C-407E-A947-70E740481C1C}">
                <a14:useLocalDpi xmlns:a14="http://schemas.microsoft.com/office/drawing/2010/main" val="0"/>
              </a:ext>
            </a:extLst>
          </a:blip>
          <a:srcRect t="2478" b="2478"/>
          <a:stretch/>
        </p:blipFill>
        <p:spPr/>
      </p:pic>
      <p:sp>
        <p:nvSpPr>
          <p:cNvPr id="14" name="Title 2">
            <a:extLst>
              <a:ext uri="{FF2B5EF4-FFF2-40B4-BE49-F238E27FC236}">
                <a16:creationId xmlns:a16="http://schemas.microsoft.com/office/drawing/2014/main" id="{B2416119-5D6D-48F3-88A0-85C64E3BC682}"/>
              </a:ext>
            </a:extLst>
          </p:cNvPr>
          <p:cNvSpPr>
            <a:spLocks noGrp="1"/>
          </p:cNvSpPr>
          <p:nvPr>
            <p:ph type="title"/>
          </p:nvPr>
        </p:nvSpPr>
        <p:spPr/>
        <p:txBody>
          <a:bodyPr/>
          <a:lstStyle/>
          <a:p>
            <a:r>
              <a:rPr lang="en-US" dirty="0"/>
              <a:t>Jacob Jost</a:t>
            </a:r>
          </a:p>
        </p:txBody>
      </p:sp>
      <p:sp>
        <p:nvSpPr>
          <p:cNvPr id="3" name="Content Placeholder 2">
            <a:extLst>
              <a:ext uri="{FF2B5EF4-FFF2-40B4-BE49-F238E27FC236}">
                <a16:creationId xmlns:a16="http://schemas.microsoft.com/office/drawing/2014/main" id="{FF6A7466-6FF8-4AE8-AAC5-29027233552B}"/>
              </a:ext>
            </a:extLst>
          </p:cNvPr>
          <p:cNvSpPr txBox="1">
            <a:spLocks/>
          </p:cNvSpPr>
          <p:nvPr/>
        </p:nvSpPr>
        <p:spPr>
          <a:xfrm>
            <a:off x="2055137" y="1825549"/>
            <a:ext cx="9759042" cy="1483996"/>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University Projects/Internships</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Worked on a web application that received </a:t>
            </a:r>
            <a:r>
              <a:rPr lang="en-US" sz="1400" dirty="0">
                <a:solidFill>
                  <a:prstClr val="black"/>
                </a:solidFill>
                <a:latin typeface="Calibri" panose="020F0502020204030204"/>
              </a:rPr>
              <a:t>input from users, generated a PDF document, and emailed the document to the user using HTML, CSS, JavaScript, SQL, PHP, and C++.</a:t>
            </a:r>
          </a:p>
          <a:p>
            <a:pPr marL="457200" marR="0" lvl="1" indent="-22860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lang="en-US" sz="1400" dirty="0">
                <a:solidFill>
                  <a:prstClr val="black"/>
                </a:solidFill>
                <a:latin typeface="Calibri" panose="020F0502020204030204"/>
              </a:rPr>
              <a:t>Programmed a PLC using ladder logic for a prototype.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Technology Competency</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Java, SQL, HTML, CSS, JavaScript, SQL, PHP, C++, C#, Spring, Hibernate, and Test-Driven Development </a:t>
            </a:r>
          </a:p>
        </p:txBody>
      </p:sp>
      <p:sp>
        <p:nvSpPr>
          <p:cNvPr id="4" name="Title 1">
            <a:extLst>
              <a:ext uri="{FF2B5EF4-FFF2-40B4-BE49-F238E27FC236}">
                <a16:creationId xmlns:a16="http://schemas.microsoft.com/office/drawing/2014/main" id="{1CBA57DD-0035-4A32-B509-139318485881}"/>
              </a:ext>
            </a:extLst>
          </p:cNvPr>
          <p:cNvSpPr txBox="1">
            <a:spLocks/>
          </p:cNvSpPr>
          <p:nvPr/>
        </p:nvSpPr>
        <p:spPr>
          <a:xfrm>
            <a:off x="339270" y="845935"/>
            <a:ext cx="5521785" cy="58694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University: </a:t>
            </a:r>
            <a:r>
              <a:rPr lang="en-US" sz="1600" dirty="0">
                <a:solidFill>
                  <a:prstClr val="black"/>
                </a:solidFill>
                <a:latin typeface="Calibri Light" panose="020F0302020204030204"/>
              </a:rPr>
              <a:t>Santa Fe College </a:t>
            </a:r>
            <a:r>
              <a:rPr kumimoji="0" lang="en-US" sz="1600" b="0" i="0" u="none" strike="noStrike" kern="1200" cap="none" spc="0" normalizeH="0" baseline="0" noProof="0" dirty="0">
                <a:ln>
                  <a:noFill/>
                </a:ln>
                <a:solidFill>
                  <a:prstClr val="black"/>
                </a:solidFill>
                <a:effectLst/>
                <a:uLnTx/>
                <a:uFillTx/>
                <a:latin typeface="Calibri Light" panose="020F0302020204030204"/>
                <a:ea typeface="+mj-ea"/>
                <a:cs typeface="+mj-cs"/>
              </a:rPr>
              <a:t>	</a:t>
            </a:r>
          </a:p>
          <a:p>
            <a:pPr marL="0" marR="0" lvl="0" indent="0" algn="l" defTabSz="914400" rtl="0" eaLnBrk="1" fontAlgn="auto" latinLnBrk="0" hangingPunct="1">
              <a:lnSpc>
                <a:spcPct val="90000"/>
              </a:lnSpc>
              <a:spcBef>
                <a:spcPts val="500"/>
              </a:spcBef>
              <a:spcAft>
                <a:spcPts val="5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rPr>
              <a:t>Major: </a:t>
            </a:r>
            <a:r>
              <a:rPr lang="en-US" sz="1600" dirty="0">
                <a:solidFill>
                  <a:prstClr val="black"/>
                </a:solidFill>
                <a:latin typeface="Calibri Light" panose="020F0302020204030204"/>
              </a:rPr>
              <a:t>Programming and Analysis</a:t>
            </a:r>
          </a:p>
        </p:txBody>
      </p:sp>
      <p:sp>
        <p:nvSpPr>
          <p:cNvPr id="8" name="Title 1">
            <a:extLst>
              <a:ext uri="{FF2B5EF4-FFF2-40B4-BE49-F238E27FC236}">
                <a16:creationId xmlns:a16="http://schemas.microsoft.com/office/drawing/2014/main" id="{2417261E-D7BB-4DFB-A4A1-029282D97089}"/>
              </a:ext>
            </a:extLst>
          </p:cNvPr>
          <p:cNvSpPr txBox="1">
            <a:spLocks/>
          </p:cNvSpPr>
          <p:nvPr/>
        </p:nvSpPr>
        <p:spPr>
          <a:xfrm>
            <a:off x="6287678" y="1196311"/>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300"/>
              </a:spcBef>
              <a:spcAft>
                <a:spcPts val="30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
        <p:nvSpPr>
          <p:cNvPr id="9" name="Title 1">
            <a:extLst>
              <a:ext uri="{FF2B5EF4-FFF2-40B4-BE49-F238E27FC236}">
                <a16:creationId xmlns:a16="http://schemas.microsoft.com/office/drawing/2014/main" id="{3BE7EBAC-F5B8-44A2-BEA0-6641305F7198}"/>
              </a:ext>
            </a:extLst>
          </p:cNvPr>
          <p:cNvSpPr txBox="1">
            <a:spLocks/>
          </p:cNvSpPr>
          <p:nvPr/>
        </p:nvSpPr>
        <p:spPr>
          <a:xfrm>
            <a:off x="6287678" y="845935"/>
            <a:ext cx="3669122" cy="296659"/>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ts val="500"/>
              </a:spcBef>
              <a:spcAft>
                <a:spcPts val="500"/>
              </a:spcAft>
              <a:buClrTx/>
              <a:buSzTx/>
              <a:buFontTx/>
              <a:buNone/>
              <a:tabLst/>
              <a:defRPr/>
            </a:pPr>
            <a:endParaRPr kumimoji="0" lang="en-US" sz="1600" b="1"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10" name="Content Placeholder 2">
            <a:extLst>
              <a:ext uri="{FF2B5EF4-FFF2-40B4-BE49-F238E27FC236}">
                <a16:creationId xmlns:a16="http://schemas.microsoft.com/office/drawing/2014/main" id="{4B16318B-A14F-4649-9560-C1B556D0ACA2}"/>
              </a:ext>
            </a:extLst>
          </p:cNvPr>
          <p:cNvSpPr txBox="1">
            <a:spLocks/>
          </p:cNvSpPr>
          <p:nvPr/>
        </p:nvSpPr>
        <p:spPr>
          <a:xfrm>
            <a:off x="2055137" y="3925953"/>
            <a:ext cx="9759042" cy="1677895"/>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JAVA Full Stack Developer Program @ </a:t>
            </a:r>
            <a:r>
              <a:rPr kumimoji="0" lang="en-US" sz="1400" b="1" i="0" u="none" strike="noStrike" kern="1200" cap="none" spc="0" normalizeH="0" baseline="0" noProof="0" dirty="0">
                <a:ln>
                  <a:noFill/>
                </a:ln>
                <a:solidFill>
                  <a:schemeClr val="accent2"/>
                </a:solidFill>
                <a:effectLst/>
                <a:uLnTx/>
                <a:uFillTx/>
                <a:latin typeface="Calibri" panose="020F0502020204030204"/>
                <a:ea typeface="+mn-ea"/>
                <a:cs typeface="+mn-cs"/>
              </a:rPr>
              <a:t>Revature</a:t>
            </a: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 (Sep’21 – Nov’21):</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I have improved my experience with Java with techniques such as Test-Driven Development. I have also learned to use my experience to create web applications using Spring and Hibernate.</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Project 0</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Created a banking application using Test-Driven Development and SQL, allowing users to login to and manage their accounts.</a:t>
            </a:r>
          </a:p>
          <a:p>
            <a:pPr marL="514350" marR="0" lvl="1" indent="-285750"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Project 1</a:t>
            </a:r>
          </a:p>
          <a:p>
            <a:pPr marL="687388" marR="0" lvl="2" indent="-166688" algn="l" defTabSz="914400" rtl="0" eaLnBrk="1" fontAlgn="auto" latinLnBrk="0" hangingPunct="1">
              <a:lnSpc>
                <a:spcPct val="90000"/>
              </a:lnSpc>
              <a:spcBef>
                <a:spcPts val="500"/>
              </a:spcBef>
              <a:spcAft>
                <a:spcPts val="0"/>
              </a:spcAft>
              <a:buClrTx/>
              <a:buSzPct val="75000"/>
              <a:buFont typeface="Courier New" panose="02070309020205020404" pitchFamily="49" charset="0"/>
              <a:buChar char="o"/>
              <a:tabLst/>
              <a:defRPr/>
            </a:pPr>
            <a:r>
              <a:rPr lang="en-US" sz="1400" dirty="0">
                <a:solidFill>
                  <a:prstClr val="black"/>
                </a:solidFill>
                <a:latin typeface="Calibri" panose="020F0502020204030204"/>
              </a:rPr>
              <a:t>Created a web application in which an employee could log in and submit reimbursement requests using Hibernate.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CF747C1F-A7A8-48FC-A678-4768937F4A31}"/>
              </a:ext>
            </a:extLst>
          </p:cNvPr>
          <p:cNvCxnSpPr>
            <a:cxnSpLocks/>
          </p:cNvCxnSpPr>
          <p:nvPr/>
        </p:nvCxnSpPr>
        <p:spPr>
          <a:xfrm>
            <a:off x="2055137" y="3617749"/>
            <a:ext cx="97505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5" name="Picture 14" descr="Logo&#10;&#10;Description automatically generated">
            <a:extLst>
              <a:ext uri="{FF2B5EF4-FFF2-40B4-BE49-F238E27FC236}">
                <a16:creationId xmlns:a16="http://schemas.microsoft.com/office/drawing/2014/main" id="{C92ABC34-C368-4F47-9DC6-17723D16EC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482" y="3061560"/>
            <a:ext cx="948381" cy="1264508"/>
          </a:xfrm>
          <a:prstGeom prst="rect">
            <a:avLst/>
          </a:prstGeom>
        </p:spPr>
      </p:pic>
    </p:spTree>
    <p:extLst>
      <p:ext uri="{BB962C8B-B14F-4D97-AF65-F5344CB8AC3E}">
        <p14:creationId xmlns:p14="http://schemas.microsoft.com/office/powerpoint/2010/main" val="658809683"/>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333333"/>
      </a:dk2>
      <a:lt2>
        <a:srgbClr val="EEECE1"/>
      </a:lt2>
      <a:accent1>
        <a:srgbClr val="F26926"/>
      </a:accent1>
      <a:accent2>
        <a:srgbClr val="484C56"/>
      </a:accent2>
      <a:accent3>
        <a:srgbClr val="73A5C2"/>
      </a:accent3>
      <a:accent4>
        <a:srgbClr val="FDB515"/>
      </a:accent4>
      <a:accent5>
        <a:srgbClr val="4B4B4B"/>
      </a:accent5>
      <a:accent6>
        <a:srgbClr val="B9B9BA"/>
      </a:accent6>
      <a:hlink>
        <a:srgbClr val="0000FF"/>
      </a:hlink>
      <a:folHlink>
        <a:srgbClr val="800080"/>
      </a:folHlink>
    </a:clrScheme>
    <a:fontScheme name="Custom 2">
      <a:majorFont>
        <a:latin typeface="Futura PT Heavy"/>
        <a:ea typeface=""/>
        <a:cs typeface=""/>
      </a:majorFont>
      <a:minorFont>
        <a:latin typeface="Futura P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FF36D244A001844890A4CA37A7C348C" ma:contentTypeVersion="12" ma:contentTypeDescription="Create a new document." ma:contentTypeScope="" ma:versionID="90eff621908fd4d61999f0ea9e1b9291">
  <xsd:schema xmlns:xsd="http://www.w3.org/2001/XMLSchema" xmlns:xs="http://www.w3.org/2001/XMLSchema" xmlns:p="http://schemas.microsoft.com/office/2006/metadata/properties" xmlns:ns2="85f36819-8cf6-4c17-8d3d-934c93bb5ee3" xmlns:ns3="14f5f910-ecd0-4e58-8d96-ab8966e30887" targetNamespace="http://schemas.microsoft.com/office/2006/metadata/properties" ma:root="true" ma:fieldsID="3393d765ea343b97c501070c5123bed4" ns2:_="" ns3:_="">
    <xsd:import namespace="85f36819-8cf6-4c17-8d3d-934c93bb5ee3"/>
    <xsd:import namespace="14f5f910-ecd0-4e58-8d96-ab8966e30887"/>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5f36819-8cf6-4c17-8d3d-934c93bb5ee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4f5f910-ecd0-4e58-8d96-ab8966e30887"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14f5f910-ecd0-4e58-8d96-ab8966e30887">
      <UserInfo>
        <DisplayName>Prasad Taiwade</DisplayName>
        <AccountId>35</AccountId>
        <AccountType/>
      </UserInfo>
    </SharedWithUsers>
  </documentManagement>
</p:properties>
</file>

<file path=customXml/itemProps1.xml><?xml version="1.0" encoding="utf-8"?>
<ds:datastoreItem xmlns:ds="http://schemas.openxmlformats.org/officeDocument/2006/customXml" ds:itemID="{4E28AC38-7EF8-48B1-A93C-8F307166BAEC}">
  <ds:schemaRefs>
    <ds:schemaRef ds:uri="http://schemas.microsoft.com/sharepoint/v3/contenttype/forms"/>
  </ds:schemaRefs>
</ds:datastoreItem>
</file>

<file path=customXml/itemProps2.xml><?xml version="1.0" encoding="utf-8"?>
<ds:datastoreItem xmlns:ds="http://schemas.openxmlformats.org/officeDocument/2006/customXml" ds:itemID="{C65768CC-9EE0-4DDD-99CF-C4921224D3C4}"/>
</file>

<file path=customXml/itemProps3.xml><?xml version="1.0" encoding="utf-8"?>
<ds:datastoreItem xmlns:ds="http://schemas.openxmlformats.org/officeDocument/2006/customXml" ds:itemID="{92EEA1D8-60F5-4892-B3C4-63E4DA3BDFCA}">
  <ds:schemaRefs>
    <ds:schemaRef ds:uri="http://schemas.microsoft.com/office/infopath/2007/PartnerControls"/>
    <ds:schemaRef ds:uri="http://schemas.microsoft.com/office/2006/documentManagement/types"/>
    <ds:schemaRef ds:uri="85f36819-8cf6-4c17-8d3d-934c93bb5ee3"/>
    <ds:schemaRef ds:uri="http://purl.org/dc/terms/"/>
    <ds:schemaRef ds:uri="14f5f910-ecd0-4e58-8d96-ab8966e30887"/>
    <ds:schemaRef ds:uri="http://purl.org/dc/elements/1.1/"/>
    <ds:schemaRef ds:uri="http://purl.org/dc/dcmitype/"/>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6652</TotalTime>
  <Words>4412</Words>
  <Application>Microsoft Office PowerPoint</Application>
  <PresentationFormat>Widescreen</PresentationFormat>
  <Paragraphs>384</Paragraphs>
  <Slides>22</Slides>
  <Notes>6</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22</vt:i4>
      </vt:variant>
    </vt:vector>
  </HeadingPairs>
  <TitlesOfParts>
    <vt:vector size="39" baseType="lpstr">
      <vt:lpstr>Futura PT Heavy</vt:lpstr>
      <vt:lpstr>DIN</vt:lpstr>
      <vt:lpstr>Verdana</vt:lpstr>
      <vt:lpstr>Calibri Light</vt:lpstr>
      <vt:lpstr>Calibri,Sans-Serif</vt:lpstr>
      <vt:lpstr>Times New Roman</vt:lpstr>
      <vt:lpstr>Wingdings</vt:lpstr>
      <vt:lpstr>Courier New</vt:lpstr>
      <vt:lpstr>Arial</vt:lpstr>
      <vt:lpstr>Helvetica Neue</vt:lpstr>
      <vt:lpstr>Futura PT Light</vt:lpstr>
      <vt:lpstr>Calibri</vt:lpstr>
      <vt:lpstr>Futura PT Bold</vt:lpstr>
      <vt:lpstr>Futura PT Medium</vt:lpstr>
      <vt:lpstr>Courier New,monospace</vt:lpstr>
      <vt:lpstr>Office Theme</vt:lpstr>
      <vt:lpstr>1_Office Theme</vt:lpstr>
      <vt:lpstr>Java Full Stack Developer  Cohort</vt:lpstr>
      <vt:lpstr>PowerPoint Presentation</vt:lpstr>
      <vt:lpstr>Profiles</vt:lpstr>
      <vt:lpstr>Alberto Figallo</vt:lpstr>
      <vt:lpstr>Andrew Wolf  </vt:lpstr>
      <vt:lpstr>Antares L. Simensis</vt:lpstr>
      <vt:lpstr>Asher Rosenbaum</vt:lpstr>
      <vt:lpstr>Claude Joseph Manbodh jr.</vt:lpstr>
      <vt:lpstr>Jacob Jost</vt:lpstr>
      <vt:lpstr>Jerry Zheng</vt:lpstr>
      <vt:lpstr>John Crofford</vt:lpstr>
      <vt:lpstr>Jordan Perez</vt:lpstr>
      <vt:lpstr>Jorge Ferreira</vt:lpstr>
      <vt:lpstr>Martin Stenflo </vt:lpstr>
      <vt:lpstr>Paxton Plum</vt:lpstr>
      <vt:lpstr>Peter Lalka</vt:lpstr>
      <vt:lpstr>Ryan Mohler</vt:lpstr>
      <vt:lpstr>Samuel Lewis Jacobsen</vt:lpstr>
      <vt:lpstr>Timothy Harper</vt:lpstr>
      <vt:lpstr>Vincent Wu</vt:lpstr>
      <vt:lpstr>Java Full Stack curriculum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Arun M kumar</dc:creator>
  <cp:lastModifiedBy>Arun M kumar</cp:lastModifiedBy>
  <cp:revision>42</cp:revision>
  <dcterms:created xsi:type="dcterms:W3CDTF">2021-06-10T10:48:15Z</dcterms:created>
  <dcterms:modified xsi:type="dcterms:W3CDTF">2021-11-02T09:13:25Z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LastEdited">
    <vt:lpwstr>2020-12-24 10:31 PM</vt:lpwstr>
  </property>
  <property fmtid="{D5CDD505-2E9C-101B-9397-08002B2CF9AE}" pid="3" name="ContentTypeId">
    <vt:lpwstr>0x0101008FF36D244A001844890A4CA37A7C348C</vt:lpwstr>
  </property>
  <property fmtid="{D5CDD505-2E9C-101B-9397-08002B2CF9AE}" pid="4" name="TemplateCreated">
    <vt:lpwstr>2020-12-24 06:06 PM</vt:lpwstr>
  </property>
</Properties>
</file>

<file path=docProps/thumbnail.jpeg>
</file>